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  <p:sldMasterId id="2147483662" r:id="rId2"/>
  </p:sldMasterIdLst>
  <p:notesMasterIdLst>
    <p:notesMasterId r:id="rId26"/>
  </p:notesMasterIdLst>
  <p:sldIdLst>
    <p:sldId id="286" r:id="rId3"/>
    <p:sldId id="279" r:id="rId4"/>
    <p:sldId id="258" r:id="rId5"/>
    <p:sldId id="259" r:id="rId6"/>
    <p:sldId id="265" r:id="rId7"/>
    <p:sldId id="264" r:id="rId8"/>
    <p:sldId id="260" r:id="rId9"/>
    <p:sldId id="267" r:id="rId10"/>
    <p:sldId id="268" r:id="rId11"/>
    <p:sldId id="274" r:id="rId12"/>
    <p:sldId id="276" r:id="rId13"/>
    <p:sldId id="277" r:id="rId14"/>
    <p:sldId id="278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Helvetica Neue Light" panose="020B0604020202020204" charset="0"/>
      <p:regular r:id="rId33"/>
      <p:bold r:id="rId34"/>
      <p:italic r:id="rId35"/>
      <p:boldItalic r:id="rId36"/>
    </p:embeddedFont>
    <p:embeddedFont>
      <p:font typeface="Wingdings 2" panose="05020102010507070707" pitchFamily="18" charset="2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953" userDrawn="1">
          <p15:clr>
            <a:srgbClr val="A4A3A4"/>
          </p15:clr>
        </p15:guide>
        <p15:guide id="3" orient="horz" pos="3731" userDrawn="1">
          <p15:clr>
            <a:srgbClr val="A4A3A4"/>
          </p15:clr>
        </p15:guide>
        <p15:guide id="4" orient="horz" pos="3657" userDrawn="1">
          <p15:clr>
            <a:srgbClr val="A4A3A4"/>
          </p15:clr>
        </p15:guide>
        <p15:guide id="5" orient="horz" pos="4148" userDrawn="1">
          <p15:clr>
            <a:srgbClr val="A4A3A4"/>
          </p15:clr>
        </p15:guide>
        <p15:guide id="6" orient="horz" pos="887" userDrawn="1">
          <p15:clr>
            <a:srgbClr val="A4A3A4"/>
          </p15:clr>
        </p15:guide>
        <p15:guide id="7" orient="horz" pos="2483" userDrawn="1">
          <p15:clr>
            <a:srgbClr val="A4A3A4"/>
          </p15:clr>
        </p15:guide>
        <p15:guide id="8" orient="horz" pos="1735" userDrawn="1">
          <p15:clr>
            <a:srgbClr val="A4A3A4"/>
          </p15:clr>
        </p15:guide>
        <p15:guide id="9" orient="horz" pos="1860" userDrawn="1">
          <p15:clr>
            <a:srgbClr val="A4A3A4"/>
          </p15:clr>
        </p15:guide>
        <p15:guide id="10" orient="horz" pos="4059" userDrawn="1">
          <p15:clr>
            <a:srgbClr val="A4A3A4"/>
          </p15:clr>
        </p15:guide>
        <p15:guide id="11" orient="horz" pos="3835" userDrawn="1">
          <p15:clr>
            <a:srgbClr val="A4A3A4"/>
          </p15:clr>
        </p15:guide>
        <p15:guide id="12" orient="horz" pos="791" userDrawn="1">
          <p15:clr>
            <a:srgbClr val="A4A3A4"/>
          </p15:clr>
        </p15:guide>
        <p15:guide id="13" pos="2880" userDrawn="1">
          <p15:clr>
            <a:srgbClr val="A4A3A4"/>
          </p15:clr>
        </p15:guide>
        <p15:guide id="14" pos="257" userDrawn="1">
          <p15:clr>
            <a:srgbClr val="A4A3A4"/>
          </p15:clr>
        </p15:guide>
        <p15:guide id="15" pos="5515" userDrawn="1">
          <p15:clr>
            <a:srgbClr val="A4A3A4"/>
          </p15:clr>
        </p15:guide>
        <p15:guide id="16" pos="5188" userDrawn="1">
          <p15:clr>
            <a:srgbClr val="A4A3A4"/>
          </p15:clr>
        </p15:guide>
        <p15:guide id="17" pos="3353" userDrawn="1">
          <p15:clr>
            <a:srgbClr val="A4A3A4"/>
          </p15:clr>
        </p15:guide>
        <p15:guide id="18" pos="4805" userDrawn="1">
          <p15:clr>
            <a:srgbClr val="A4A3A4"/>
          </p15:clr>
        </p15:guide>
        <p15:guide id="19" pos="1436" userDrawn="1">
          <p15:clr>
            <a:srgbClr val="A4A3A4"/>
          </p15:clr>
        </p15:guide>
        <p15:guide id="20" pos="794" userDrawn="1">
          <p15:clr>
            <a:srgbClr val="A4A3A4"/>
          </p15:clr>
        </p15:guide>
        <p15:guide id="21" pos="53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29670A-35CF-4D07-9FAC-3E231572CC83}" v="28" dt="2022-10-06T07:01:02.307"/>
  </p1510:revLst>
</p1510:revInfo>
</file>

<file path=ppt/tableStyles.xml><?xml version="1.0" encoding="utf-8"?>
<a:tblStyleLst xmlns:a="http://schemas.openxmlformats.org/drawingml/2006/main" def="{8406337E-1601-435C-BCB7-A8C5ADC8502B}">
  <a:tblStyle styleId="{8406337E-1601-435C-BCB7-A8C5ADC850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DF8F4B0-DC17-4D57-A46E-5025D80712C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1797" y="63"/>
      </p:cViewPr>
      <p:guideLst>
        <p:guide orient="horz" pos="2160"/>
        <p:guide orient="horz" pos="953"/>
        <p:guide orient="horz" pos="3731"/>
        <p:guide orient="horz" pos="3657"/>
        <p:guide orient="horz" pos="4148"/>
        <p:guide orient="horz" pos="887"/>
        <p:guide orient="horz" pos="2483"/>
        <p:guide orient="horz" pos="1735"/>
        <p:guide orient="horz" pos="1860"/>
        <p:guide orient="horz" pos="4059"/>
        <p:guide orient="horz" pos="3835"/>
        <p:guide orient="horz" pos="791"/>
        <p:guide pos="2880"/>
        <p:guide pos="257"/>
        <p:guide pos="5515"/>
        <p:guide pos="5188"/>
        <p:guide pos="3353"/>
        <p:guide pos="4805"/>
        <p:guide pos="1436"/>
        <p:guide pos="794"/>
        <p:guide pos="53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e Di Ruscio" userId="a33324427a144a54" providerId="LiveId" clId="{3F29670A-35CF-4D07-9FAC-3E231572CC83}"/>
    <pc:docChg chg="undo custSel addSld delSld modSld sldOrd modMainMaster modNotesMaster">
      <pc:chgData name="Davide Di Ruscio" userId="a33324427a144a54" providerId="LiveId" clId="{3F29670A-35CF-4D07-9FAC-3E231572CC83}" dt="2022-10-06T07:43:10.611" v="730" actId="729"/>
      <pc:docMkLst>
        <pc:docMk/>
      </pc:docMkLst>
      <pc:sldChg chg="del">
        <pc:chgData name="Davide Di Ruscio" userId="a33324427a144a54" providerId="LiveId" clId="{3F29670A-35CF-4D07-9FAC-3E231572CC83}" dt="2022-10-05T13:44:13.577" v="0" actId="47"/>
        <pc:sldMkLst>
          <pc:docMk/>
          <pc:sldMk cId="0" sldId="256"/>
        </pc:sldMkLst>
      </pc:sldChg>
      <pc:sldChg chg="del">
        <pc:chgData name="Davide Di Ruscio" userId="a33324427a144a54" providerId="LiveId" clId="{3F29670A-35CF-4D07-9FAC-3E231572CC83}" dt="2022-10-05T13:44:16.346" v="1" actId="47"/>
        <pc:sldMkLst>
          <pc:docMk/>
          <pc:sldMk cId="0" sldId="257"/>
        </pc:sldMkLst>
      </pc:sldChg>
      <pc:sldChg chg="modSp modNotes">
        <pc:chgData name="Davide Di Ruscio" userId="a33324427a144a54" providerId="LiveId" clId="{3F29670A-35CF-4D07-9FAC-3E231572CC83}" dt="2022-10-05T13:46:40.978" v="23"/>
        <pc:sldMkLst>
          <pc:docMk/>
          <pc:sldMk cId="0" sldId="258"/>
        </pc:sldMkLst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58"/>
            <ac:spMk id="129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58"/>
            <ac:spMk id="130" creationId="{00000000-0000-0000-0000-000000000000}"/>
          </ac:spMkLst>
        </pc:spChg>
        <pc:grpChg chg="mod">
          <ac:chgData name="Davide Di Ruscio" userId="a33324427a144a54" providerId="LiveId" clId="{3F29670A-35CF-4D07-9FAC-3E231572CC83}" dt="2022-10-05T13:46:14.107" v="20"/>
          <ac:grpSpMkLst>
            <pc:docMk/>
            <pc:sldMk cId="0" sldId="258"/>
            <ac:grpSpMk id="131" creationId="{00000000-0000-0000-0000-000000000000}"/>
          </ac:grpSpMkLst>
        </pc:grp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58"/>
            <ac:picMk id="132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58"/>
            <ac:picMk id="133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58"/>
            <ac:picMk id="134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58"/>
            <ac:picMk id="135" creationId="{00000000-0000-0000-0000-000000000000}"/>
          </ac:picMkLst>
        </pc:picChg>
      </pc:sldChg>
      <pc:sldChg chg="modSp mod modNotes">
        <pc:chgData name="Davide Di Ruscio" userId="a33324427a144a54" providerId="LiveId" clId="{3F29670A-35CF-4D07-9FAC-3E231572CC83}" dt="2022-10-05T14:22:50.356" v="381" actId="1076"/>
        <pc:sldMkLst>
          <pc:docMk/>
          <pc:sldMk cId="0" sldId="259"/>
        </pc:sldMkLst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59"/>
            <ac:spMk id="141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59"/>
            <ac:spMk id="142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4:22:26.115" v="379" actId="20577"/>
          <ac:spMkLst>
            <pc:docMk/>
            <pc:sldMk cId="0" sldId="259"/>
            <ac:spMk id="145" creationId="{00000000-0000-0000-0000-000000000000}"/>
          </ac:spMkLst>
        </pc:spChg>
        <pc:picChg chg="mod">
          <ac:chgData name="Davide Di Ruscio" userId="a33324427a144a54" providerId="LiveId" clId="{3F29670A-35CF-4D07-9FAC-3E231572CC83}" dt="2022-10-05T14:22:44.886" v="380" actId="1076"/>
          <ac:picMkLst>
            <pc:docMk/>
            <pc:sldMk cId="0" sldId="259"/>
            <ac:picMk id="143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4:22:50.356" v="381" actId="1076"/>
          <ac:picMkLst>
            <pc:docMk/>
            <pc:sldMk cId="0" sldId="259"/>
            <ac:picMk id="144" creationId="{00000000-0000-0000-0000-000000000000}"/>
          </ac:picMkLst>
        </pc:picChg>
      </pc:sldChg>
      <pc:sldChg chg="modSp modNotes">
        <pc:chgData name="Davide Di Ruscio" userId="a33324427a144a54" providerId="LiveId" clId="{3F29670A-35CF-4D07-9FAC-3E231572CC83}" dt="2022-10-05T13:46:40.978" v="23"/>
        <pc:sldMkLst>
          <pc:docMk/>
          <pc:sldMk cId="0" sldId="260"/>
        </pc:sldMkLst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60"/>
            <ac:spMk id="151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60"/>
            <ac:spMk id="152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14.107" v="20"/>
          <ac:spMkLst>
            <pc:docMk/>
            <pc:sldMk cId="0" sldId="260"/>
            <ac:spMk id="167" creationId="{00000000-0000-0000-0000-000000000000}"/>
          </ac:spMkLst>
        </pc:sp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0"/>
            <ac:picMk id="153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0"/>
            <ac:picMk id="154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0"/>
            <ac:picMk id="155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0"/>
            <ac:picMk id="156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0"/>
            <ac:picMk id="157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0"/>
            <ac:picMk id="158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0"/>
            <ac:picMk id="159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0"/>
            <ac:picMk id="160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0"/>
            <ac:picMk id="161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0"/>
            <ac:picMk id="162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0"/>
            <ac:picMk id="163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0"/>
            <ac:picMk id="164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0"/>
            <ac:picMk id="165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0"/>
            <ac:picMk id="166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0"/>
            <ac:picMk id="168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0"/>
            <ac:picMk id="169" creationId="{00000000-0000-0000-0000-000000000000}"/>
          </ac:picMkLst>
        </pc:picChg>
      </pc:sldChg>
      <pc:sldChg chg="del">
        <pc:chgData name="Davide Di Ruscio" userId="a33324427a144a54" providerId="LiveId" clId="{3F29670A-35CF-4D07-9FAC-3E231572CC83}" dt="2022-10-05T13:44:24.379" v="2" actId="47"/>
        <pc:sldMkLst>
          <pc:docMk/>
          <pc:sldMk cId="0" sldId="261"/>
        </pc:sldMkLst>
      </pc:sldChg>
      <pc:sldChg chg="del">
        <pc:chgData name="Davide Di Ruscio" userId="a33324427a144a54" providerId="LiveId" clId="{3F29670A-35CF-4D07-9FAC-3E231572CC83}" dt="2022-10-05T13:44:25.087" v="3" actId="47"/>
        <pc:sldMkLst>
          <pc:docMk/>
          <pc:sldMk cId="0" sldId="262"/>
        </pc:sldMkLst>
      </pc:sldChg>
      <pc:sldChg chg="del">
        <pc:chgData name="Davide Di Ruscio" userId="a33324427a144a54" providerId="LiveId" clId="{3F29670A-35CF-4D07-9FAC-3E231572CC83}" dt="2022-10-05T13:44:25.736" v="4" actId="47"/>
        <pc:sldMkLst>
          <pc:docMk/>
          <pc:sldMk cId="0" sldId="263"/>
        </pc:sldMkLst>
      </pc:sldChg>
      <pc:sldChg chg="modSp mod ord modNotes">
        <pc:chgData name="Davide Di Ruscio" userId="a33324427a144a54" providerId="LiveId" clId="{3F29670A-35CF-4D07-9FAC-3E231572CC83}" dt="2022-10-06T07:42:26.374" v="726"/>
        <pc:sldMkLst>
          <pc:docMk/>
          <pc:sldMk cId="0" sldId="264"/>
        </pc:sldMkLst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64"/>
            <ac:spMk id="211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64"/>
            <ac:spMk id="212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14.107" v="20"/>
          <ac:spMkLst>
            <pc:docMk/>
            <pc:sldMk cId="0" sldId="264"/>
            <ac:spMk id="215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14.107" v="20"/>
          <ac:spMkLst>
            <pc:docMk/>
            <pc:sldMk cId="0" sldId="264"/>
            <ac:spMk id="216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4:23:42.522" v="386" actId="20577"/>
          <ac:spMkLst>
            <pc:docMk/>
            <pc:sldMk cId="0" sldId="264"/>
            <ac:spMk id="217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64"/>
            <ac:spMk id="218" creationId="{00000000-0000-0000-0000-000000000000}"/>
          </ac:spMkLst>
        </pc:sp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4"/>
            <ac:picMk id="210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4"/>
            <ac:picMk id="213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4"/>
            <ac:picMk id="214" creationId="{00000000-0000-0000-0000-000000000000}"/>
          </ac:picMkLst>
        </pc:picChg>
      </pc:sldChg>
      <pc:sldChg chg="modSp mod ord modNotes">
        <pc:chgData name="Davide Di Ruscio" userId="a33324427a144a54" providerId="LiveId" clId="{3F29670A-35CF-4D07-9FAC-3E231572CC83}" dt="2022-10-06T07:06:39.282" v="715"/>
        <pc:sldMkLst>
          <pc:docMk/>
          <pc:sldMk cId="0" sldId="265"/>
        </pc:sldMkLst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65"/>
            <ac:spMk id="224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65"/>
            <ac:spMk id="225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6T07:06:22.951" v="713" actId="20577"/>
          <ac:spMkLst>
            <pc:docMk/>
            <pc:sldMk cId="0" sldId="265"/>
            <ac:spMk id="226" creationId="{00000000-0000-0000-0000-000000000000}"/>
          </ac:spMkLst>
        </pc:spChg>
      </pc:sldChg>
      <pc:sldChg chg="del">
        <pc:chgData name="Davide Di Ruscio" userId="a33324427a144a54" providerId="LiveId" clId="{3F29670A-35CF-4D07-9FAC-3E231572CC83}" dt="2022-10-05T13:44:41.214" v="5" actId="47"/>
        <pc:sldMkLst>
          <pc:docMk/>
          <pc:sldMk cId="0" sldId="266"/>
        </pc:sldMkLst>
      </pc:sldChg>
      <pc:sldChg chg="modSp modNotes">
        <pc:chgData name="Davide Di Ruscio" userId="a33324427a144a54" providerId="LiveId" clId="{3F29670A-35CF-4D07-9FAC-3E231572CC83}" dt="2022-10-05T13:46:40.978" v="23"/>
        <pc:sldMkLst>
          <pc:docMk/>
          <pc:sldMk cId="0" sldId="267"/>
        </pc:sldMkLst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67"/>
            <ac:spMk id="240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67"/>
            <ac:spMk id="241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14.107" v="20"/>
          <ac:spMkLst>
            <pc:docMk/>
            <pc:sldMk cId="0" sldId="267"/>
            <ac:spMk id="243" creationId="{00000000-0000-0000-0000-000000000000}"/>
          </ac:spMkLst>
        </pc:spChg>
        <pc:graphicFrameChg chg="mod">
          <ac:chgData name="Davide Di Ruscio" userId="a33324427a144a54" providerId="LiveId" clId="{3F29670A-35CF-4D07-9FAC-3E231572CC83}" dt="2022-10-05T13:46:14.107" v="20"/>
          <ac:graphicFrameMkLst>
            <pc:docMk/>
            <pc:sldMk cId="0" sldId="267"/>
            <ac:graphicFrameMk id="244" creationId="{00000000-0000-0000-0000-000000000000}"/>
          </ac:graphicFrameMkLst>
        </pc:graphicFrame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67"/>
            <ac:picMk id="242" creationId="{00000000-0000-0000-0000-000000000000}"/>
          </ac:picMkLst>
        </pc:picChg>
      </pc:sldChg>
      <pc:sldChg chg="modSp mod modNotes">
        <pc:chgData name="Davide Di Ruscio" userId="a33324427a144a54" providerId="LiveId" clId="{3F29670A-35CF-4D07-9FAC-3E231572CC83}" dt="2022-10-05T14:25:12.676" v="397" actId="1076"/>
        <pc:sldMkLst>
          <pc:docMk/>
          <pc:sldMk cId="0" sldId="268"/>
        </pc:sldMkLst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68"/>
            <ac:spMk id="250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68"/>
            <ac:spMk id="251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68"/>
            <ac:spMk id="252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4:24:57.746" v="394" actId="120"/>
          <ac:spMkLst>
            <pc:docMk/>
            <pc:sldMk cId="0" sldId="268"/>
            <ac:spMk id="255" creationId="{00000000-0000-0000-0000-000000000000}"/>
          </ac:spMkLst>
        </pc:spChg>
        <pc:grpChg chg="mod">
          <ac:chgData name="Davide Di Ruscio" userId="a33324427a144a54" providerId="LiveId" clId="{3F29670A-35CF-4D07-9FAC-3E231572CC83}" dt="2022-10-05T13:46:14.107" v="20"/>
          <ac:grpSpMkLst>
            <pc:docMk/>
            <pc:sldMk cId="0" sldId="268"/>
            <ac:grpSpMk id="253" creationId="{00000000-0000-0000-0000-000000000000}"/>
          </ac:grpSpMkLst>
        </pc:grpChg>
        <pc:picChg chg="mod">
          <ac:chgData name="Davide Di Ruscio" userId="a33324427a144a54" providerId="LiveId" clId="{3F29670A-35CF-4D07-9FAC-3E231572CC83}" dt="2022-10-05T14:25:12.676" v="397" actId="1076"/>
          <ac:picMkLst>
            <pc:docMk/>
            <pc:sldMk cId="0" sldId="268"/>
            <ac:picMk id="254" creationId="{00000000-0000-0000-0000-000000000000}"/>
          </ac:picMkLst>
        </pc:picChg>
      </pc:sldChg>
      <pc:sldChg chg="del">
        <pc:chgData name="Davide Di Ruscio" userId="a33324427a144a54" providerId="LiveId" clId="{3F29670A-35CF-4D07-9FAC-3E231572CC83}" dt="2022-10-05T13:44:51.707" v="6" actId="47"/>
        <pc:sldMkLst>
          <pc:docMk/>
          <pc:sldMk cId="0" sldId="269"/>
        </pc:sldMkLst>
      </pc:sldChg>
      <pc:sldChg chg="del">
        <pc:chgData name="Davide Di Ruscio" userId="a33324427a144a54" providerId="LiveId" clId="{3F29670A-35CF-4D07-9FAC-3E231572CC83}" dt="2022-10-05T13:44:52.311" v="7" actId="47"/>
        <pc:sldMkLst>
          <pc:docMk/>
          <pc:sldMk cId="0" sldId="270"/>
        </pc:sldMkLst>
      </pc:sldChg>
      <pc:sldChg chg="del">
        <pc:chgData name="Davide Di Ruscio" userId="a33324427a144a54" providerId="LiveId" clId="{3F29670A-35CF-4D07-9FAC-3E231572CC83}" dt="2022-10-05T13:44:53.061" v="8" actId="47"/>
        <pc:sldMkLst>
          <pc:docMk/>
          <pc:sldMk cId="0" sldId="271"/>
        </pc:sldMkLst>
      </pc:sldChg>
      <pc:sldChg chg="del">
        <pc:chgData name="Davide Di Ruscio" userId="a33324427a144a54" providerId="LiveId" clId="{3F29670A-35CF-4D07-9FAC-3E231572CC83}" dt="2022-10-05T13:44:54.750" v="9" actId="47"/>
        <pc:sldMkLst>
          <pc:docMk/>
          <pc:sldMk cId="0" sldId="272"/>
        </pc:sldMkLst>
      </pc:sldChg>
      <pc:sldChg chg="del">
        <pc:chgData name="Davide Di Ruscio" userId="a33324427a144a54" providerId="LiveId" clId="{3F29670A-35CF-4D07-9FAC-3E231572CC83}" dt="2022-10-05T13:44:56.011" v="10" actId="47"/>
        <pc:sldMkLst>
          <pc:docMk/>
          <pc:sldMk cId="0" sldId="273"/>
        </pc:sldMkLst>
      </pc:sldChg>
      <pc:sldChg chg="modSp mod modNotes">
        <pc:chgData name="Davide Di Ruscio" userId="a33324427a144a54" providerId="LiveId" clId="{3F29670A-35CF-4D07-9FAC-3E231572CC83}" dt="2022-10-05T14:25:48.229" v="402" actId="5793"/>
        <pc:sldMkLst>
          <pc:docMk/>
          <pc:sldMk cId="0" sldId="274"/>
        </pc:sldMkLst>
        <pc:spChg chg="mod">
          <ac:chgData name="Davide Di Ruscio" userId="a33324427a144a54" providerId="LiveId" clId="{3F29670A-35CF-4D07-9FAC-3E231572CC83}" dt="2022-10-05T14:25:37.221" v="398"/>
          <ac:spMkLst>
            <pc:docMk/>
            <pc:sldMk cId="0" sldId="274"/>
            <ac:spMk id="306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74"/>
            <ac:spMk id="307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4:25:48.229" v="402" actId="5793"/>
          <ac:spMkLst>
            <pc:docMk/>
            <pc:sldMk cId="0" sldId="274"/>
            <ac:spMk id="308" creationId="{00000000-0000-0000-0000-000000000000}"/>
          </ac:spMkLst>
        </pc:sp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74"/>
            <ac:picMk id="309" creationId="{00000000-0000-0000-0000-000000000000}"/>
          </ac:picMkLst>
        </pc:pic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74"/>
            <ac:picMk id="310" creationId="{00000000-0000-0000-0000-000000000000}"/>
          </ac:picMkLst>
        </pc:picChg>
      </pc:sldChg>
      <pc:sldChg chg="del">
        <pc:chgData name="Davide Di Ruscio" userId="a33324427a144a54" providerId="LiveId" clId="{3F29670A-35CF-4D07-9FAC-3E231572CC83}" dt="2022-10-05T13:45:01.279" v="11" actId="47"/>
        <pc:sldMkLst>
          <pc:docMk/>
          <pc:sldMk cId="0" sldId="275"/>
        </pc:sldMkLst>
      </pc:sldChg>
      <pc:sldChg chg="modSp mod modShow modNotes">
        <pc:chgData name="Davide Di Ruscio" userId="a33324427a144a54" providerId="LiveId" clId="{3F29670A-35CF-4D07-9FAC-3E231572CC83}" dt="2022-10-06T07:43:10.611" v="730" actId="729"/>
        <pc:sldMkLst>
          <pc:docMk/>
          <pc:sldMk cId="0" sldId="276"/>
        </pc:sldMkLst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76"/>
            <ac:spMk id="326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76"/>
            <ac:spMk id="327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6T07:43:04.023" v="729" actId="20577"/>
          <ac:spMkLst>
            <pc:docMk/>
            <pc:sldMk cId="0" sldId="276"/>
            <ac:spMk id="328" creationId="{00000000-0000-0000-0000-000000000000}"/>
          </ac:spMkLst>
        </pc:spChg>
      </pc:sldChg>
      <pc:sldChg chg="modSp modNotes">
        <pc:chgData name="Davide Di Ruscio" userId="a33324427a144a54" providerId="LiveId" clId="{3F29670A-35CF-4D07-9FAC-3E231572CC83}" dt="2022-10-05T13:46:40.978" v="23"/>
        <pc:sldMkLst>
          <pc:docMk/>
          <pc:sldMk cId="0" sldId="277"/>
        </pc:sldMkLst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77"/>
            <ac:spMk id="334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77"/>
            <ac:spMk id="335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77"/>
            <ac:spMk id="336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14.107" v="20"/>
          <ac:spMkLst>
            <pc:docMk/>
            <pc:sldMk cId="0" sldId="277"/>
            <ac:spMk id="337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77"/>
            <ac:spMk id="338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14.107" v="20"/>
          <ac:spMkLst>
            <pc:docMk/>
            <pc:sldMk cId="0" sldId="277"/>
            <ac:spMk id="339" creationId="{00000000-0000-0000-0000-000000000000}"/>
          </ac:spMkLst>
        </pc:spChg>
      </pc:sldChg>
      <pc:sldChg chg="modSp modNotes">
        <pc:chgData name="Davide Di Ruscio" userId="a33324427a144a54" providerId="LiveId" clId="{3F29670A-35CF-4D07-9FAC-3E231572CC83}" dt="2022-10-05T13:46:40.978" v="23"/>
        <pc:sldMkLst>
          <pc:docMk/>
          <pc:sldMk cId="0" sldId="278"/>
        </pc:sldMkLst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78"/>
            <ac:spMk id="345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3:46:40.978" v="23"/>
          <ac:spMkLst>
            <pc:docMk/>
            <pc:sldMk cId="0" sldId="278"/>
            <ac:spMk id="346" creationId="{00000000-0000-0000-0000-000000000000}"/>
          </ac:spMkLst>
        </pc:spChg>
        <pc:picChg chg="mod">
          <ac:chgData name="Davide Di Ruscio" userId="a33324427a144a54" providerId="LiveId" clId="{3F29670A-35CF-4D07-9FAC-3E231572CC83}" dt="2022-10-05T13:46:14.107" v="20"/>
          <ac:picMkLst>
            <pc:docMk/>
            <pc:sldMk cId="0" sldId="278"/>
            <ac:picMk id="347" creationId="{00000000-0000-0000-0000-000000000000}"/>
          </ac:picMkLst>
        </pc:picChg>
      </pc:sldChg>
      <pc:sldChg chg="del">
        <pc:chgData name="Davide Di Ruscio" userId="a33324427a144a54" providerId="LiveId" clId="{3F29670A-35CF-4D07-9FAC-3E231572CC83}" dt="2022-10-05T13:45:39.076" v="12" actId="47"/>
        <pc:sldMkLst>
          <pc:docMk/>
          <pc:sldMk cId="0" sldId="279"/>
        </pc:sldMkLst>
      </pc:sldChg>
      <pc:sldChg chg="addSp delSp modSp new mod ord modClrScheme chgLayout">
        <pc:chgData name="Davide Di Ruscio" userId="a33324427a144a54" providerId="LiveId" clId="{3F29670A-35CF-4D07-9FAC-3E231572CC83}" dt="2022-10-06T07:36:32.198" v="724" actId="1076"/>
        <pc:sldMkLst>
          <pc:docMk/>
          <pc:sldMk cId="2809735707" sldId="279"/>
        </pc:sldMkLst>
        <pc:spChg chg="del mod ord">
          <ac:chgData name="Davide Di Ruscio" userId="a33324427a144a54" providerId="LiveId" clId="{3F29670A-35CF-4D07-9FAC-3E231572CC83}" dt="2022-10-05T13:47:59.938" v="27" actId="700"/>
          <ac:spMkLst>
            <pc:docMk/>
            <pc:sldMk cId="2809735707" sldId="279"/>
            <ac:spMk id="2" creationId="{BDB15396-00CA-3CF5-01AD-B5A2EECFBAA2}"/>
          </ac:spMkLst>
        </pc:spChg>
        <pc:spChg chg="del mod ord">
          <ac:chgData name="Davide Di Ruscio" userId="a33324427a144a54" providerId="LiveId" clId="{3F29670A-35CF-4D07-9FAC-3E231572CC83}" dt="2022-10-05T13:47:59.938" v="27" actId="700"/>
          <ac:spMkLst>
            <pc:docMk/>
            <pc:sldMk cId="2809735707" sldId="279"/>
            <ac:spMk id="3" creationId="{3E128322-3EAF-EC4F-4A9F-6C9732E8A8E8}"/>
          </ac:spMkLst>
        </pc:spChg>
        <pc:spChg chg="del mod ord">
          <ac:chgData name="Davide Di Ruscio" userId="a33324427a144a54" providerId="LiveId" clId="{3F29670A-35CF-4D07-9FAC-3E231572CC83}" dt="2022-10-05T13:47:59.938" v="27" actId="700"/>
          <ac:spMkLst>
            <pc:docMk/>
            <pc:sldMk cId="2809735707" sldId="279"/>
            <ac:spMk id="4" creationId="{F91018C6-86ED-DF59-6168-78EC9D3E764A}"/>
          </ac:spMkLst>
        </pc:spChg>
        <pc:spChg chg="del">
          <ac:chgData name="Davide Di Ruscio" userId="a33324427a144a54" providerId="LiveId" clId="{3F29670A-35CF-4D07-9FAC-3E231572CC83}" dt="2022-10-05T13:47:59.938" v="27" actId="700"/>
          <ac:spMkLst>
            <pc:docMk/>
            <pc:sldMk cId="2809735707" sldId="279"/>
            <ac:spMk id="5" creationId="{43B7F181-2704-6980-7235-F9B1B7BEF8C2}"/>
          </ac:spMkLst>
        </pc:spChg>
        <pc:spChg chg="mod ord">
          <ac:chgData name="Davide Di Ruscio" userId="a33324427a144a54" providerId="LiveId" clId="{3F29670A-35CF-4D07-9FAC-3E231572CC83}" dt="2022-10-05T14:01:37.676" v="28" actId="700"/>
          <ac:spMkLst>
            <pc:docMk/>
            <pc:sldMk cId="2809735707" sldId="279"/>
            <ac:spMk id="6" creationId="{8E1FDA22-62D1-60A8-DEF2-CBB532D586CC}"/>
          </ac:spMkLst>
        </pc:spChg>
        <pc:spChg chg="add del mod ord">
          <ac:chgData name="Davide Di Ruscio" userId="a33324427a144a54" providerId="LiveId" clId="{3F29670A-35CF-4D07-9FAC-3E231572CC83}" dt="2022-10-05T14:01:37.676" v="28" actId="700"/>
          <ac:spMkLst>
            <pc:docMk/>
            <pc:sldMk cId="2809735707" sldId="279"/>
            <ac:spMk id="7" creationId="{AEB6F574-23C3-291D-93DF-50B9EFC0B095}"/>
          </ac:spMkLst>
        </pc:spChg>
        <pc:spChg chg="add del mod ord">
          <ac:chgData name="Davide Di Ruscio" userId="a33324427a144a54" providerId="LiveId" clId="{3F29670A-35CF-4D07-9FAC-3E231572CC83}" dt="2022-10-05T14:01:37.676" v="28" actId="700"/>
          <ac:spMkLst>
            <pc:docMk/>
            <pc:sldMk cId="2809735707" sldId="279"/>
            <ac:spMk id="8" creationId="{714975E8-E5A4-DE81-3073-EB50157B9E9B}"/>
          </ac:spMkLst>
        </pc:spChg>
        <pc:spChg chg="add del mod ord">
          <ac:chgData name="Davide Di Ruscio" userId="a33324427a144a54" providerId="LiveId" clId="{3F29670A-35CF-4D07-9FAC-3E231572CC83}" dt="2022-10-05T14:01:37.676" v="28" actId="700"/>
          <ac:spMkLst>
            <pc:docMk/>
            <pc:sldMk cId="2809735707" sldId="279"/>
            <ac:spMk id="9" creationId="{981DEF75-6A7F-EC26-3A3F-ECF9A218965D}"/>
          </ac:spMkLst>
        </pc:spChg>
        <pc:spChg chg="add mod ord">
          <ac:chgData name="Davide Di Ruscio" userId="a33324427a144a54" providerId="LiveId" clId="{3F29670A-35CF-4D07-9FAC-3E231572CC83}" dt="2022-10-05T14:01:37.676" v="28" actId="700"/>
          <ac:spMkLst>
            <pc:docMk/>
            <pc:sldMk cId="2809735707" sldId="279"/>
            <ac:spMk id="10" creationId="{7C422A52-73F4-B9D5-5820-033BAACD38F1}"/>
          </ac:spMkLst>
        </pc:spChg>
        <pc:spChg chg="add mod ord">
          <ac:chgData name="Davide Di Ruscio" userId="a33324427a144a54" providerId="LiveId" clId="{3F29670A-35CF-4D07-9FAC-3E231572CC83}" dt="2022-10-05T14:01:37.676" v="28" actId="700"/>
          <ac:spMkLst>
            <pc:docMk/>
            <pc:sldMk cId="2809735707" sldId="279"/>
            <ac:spMk id="11" creationId="{F06BB645-9441-22D5-4881-BEB59837633B}"/>
          </ac:spMkLst>
        </pc:spChg>
        <pc:spChg chg="add mod ord">
          <ac:chgData name="Davide Di Ruscio" userId="a33324427a144a54" providerId="LiveId" clId="{3F29670A-35CF-4D07-9FAC-3E231572CC83}" dt="2022-10-05T14:01:37.676" v="28" actId="700"/>
          <ac:spMkLst>
            <pc:docMk/>
            <pc:sldMk cId="2809735707" sldId="279"/>
            <ac:spMk id="12" creationId="{F02911CB-2807-6E95-4E6A-C7059D030FBB}"/>
          </ac:spMkLst>
        </pc:spChg>
        <pc:spChg chg="add del mod ord">
          <ac:chgData name="Davide Di Ruscio" userId="a33324427a144a54" providerId="LiveId" clId="{3F29670A-35CF-4D07-9FAC-3E231572CC83}" dt="2022-10-05T15:20:38.053" v="690" actId="478"/>
          <ac:spMkLst>
            <pc:docMk/>
            <pc:sldMk cId="2809735707" sldId="279"/>
            <ac:spMk id="13" creationId="{604856DC-9324-0E92-DAE5-F7A2B2FE816A}"/>
          </ac:spMkLst>
        </pc:spChg>
        <pc:picChg chg="add mod">
          <ac:chgData name="Davide Di Ruscio" userId="a33324427a144a54" providerId="LiveId" clId="{3F29670A-35CF-4D07-9FAC-3E231572CC83}" dt="2022-10-06T07:36:32.198" v="724" actId="1076"/>
          <ac:picMkLst>
            <pc:docMk/>
            <pc:sldMk cId="2809735707" sldId="279"/>
            <ac:picMk id="15" creationId="{22D25202-1CC3-BEC5-5E09-85D306BAD39C}"/>
          </ac:picMkLst>
        </pc:picChg>
      </pc:sldChg>
      <pc:sldChg chg="del">
        <pc:chgData name="Davide Di Ruscio" userId="a33324427a144a54" providerId="LiveId" clId="{3F29670A-35CF-4D07-9FAC-3E231572CC83}" dt="2022-10-05T13:45:40.153" v="13" actId="47"/>
        <pc:sldMkLst>
          <pc:docMk/>
          <pc:sldMk cId="0" sldId="280"/>
        </pc:sldMkLst>
      </pc:sldChg>
      <pc:sldChg chg="del">
        <pc:chgData name="Davide Di Ruscio" userId="a33324427a144a54" providerId="LiveId" clId="{3F29670A-35CF-4D07-9FAC-3E231572CC83}" dt="2022-10-05T13:45:40.826" v="14" actId="47"/>
        <pc:sldMkLst>
          <pc:docMk/>
          <pc:sldMk cId="0" sldId="281"/>
        </pc:sldMkLst>
      </pc:sldChg>
      <pc:sldChg chg="del">
        <pc:chgData name="Davide Di Ruscio" userId="a33324427a144a54" providerId="LiveId" clId="{3F29670A-35CF-4D07-9FAC-3E231572CC83}" dt="2022-10-05T13:45:41.694" v="15" actId="47"/>
        <pc:sldMkLst>
          <pc:docMk/>
          <pc:sldMk cId="0" sldId="282"/>
        </pc:sldMkLst>
      </pc:sldChg>
      <pc:sldChg chg="addSp delSp modSp add mod">
        <pc:chgData name="Davide Di Ruscio" userId="a33324427a144a54" providerId="LiveId" clId="{3F29670A-35CF-4D07-9FAC-3E231572CC83}" dt="2022-10-06T07:33:41.749" v="723" actId="113"/>
        <pc:sldMkLst>
          <pc:docMk/>
          <pc:sldMk cId="1991592646" sldId="286"/>
        </pc:sldMkLst>
        <pc:spChg chg="mod">
          <ac:chgData name="Davide Di Ruscio" userId="a33324427a144a54" providerId="LiveId" clId="{3F29670A-35CF-4D07-9FAC-3E231572CC83}" dt="2022-10-06T07:33:41.749" v="723" actId="113"/>
          <ac:spMkLst>
            <pc:docMk/>
            <pc:sldMk cId="1991592646" sldId="286"/>
            <ac:spMk id="2" creationId="{00000000-0000-0000-0000-000000000000}"/>
          </ac:spMkLst>
        </pc:spChg>
        <pc:spChg chg="mod ord">
          <ac:chgData name="Davide Di Ruscio" userId="a33324427a144a54" providerId="LiveId" clId="{3F29670A-35CF-4D07-9FAC-3E231572CC83}" dt="2022-10-06T07:01:51.552" v="699" actId="17032"/>
          <ac:spMkLst>
            <pc:docMk/>
            <pc:sldMk cId="1991592646" sldId="286"/>
            <ac:spMk id="3" creationId="{00000000-0000-0000-0000-000000000000}"/>
          </ac:spMkLst>
        </pc:spChg>
        <pc:spChg chg="mod">
          <ac:chgData name="Davide Di Ruscio" userId="a33324427a144a54" providerId="LiveId" clId="{3F29670A-35CF-4D07-9FAC-3E231572CC83}" dt="2022-10-05T14:19:51.990" v="340" actId="1076"/>
          <ac:spMkLst>
            <pc:docMk/>
            <pc:sldMk cId="1991592646" sldId="286"/>
            <ac:spMk id="5" creationId="{00000000-0000-0000-0000-000000000000}"/>
          </ac:spMkLst>
        </pc:spChg>
        <pc:spChg chg="add del">
          <ac:chgData name="Davide Di Ruscio" userId="a33324427a144a54" providerId="LiveId" clId="{3F29670A-35CF-4D07-9FAC-3E231572CC83}" dt="2022-10-05T14:07:49.592" v="32"/>
          <ac:spMkLst>
            <pc:docMk/>
            <pc:sldMk cId="1991592646" sldId="286"/>
            <ac:spMk id="7" creationId="{1B25D575-27F8-3FAB-ABC3-F7663947D05B}"/>
          </ac:spMkLst>
        </pc:spChg>
        <pc:spChg chg="add mod">
          <ac:chgData name="Davide Di Ruscio" userId="a33324427a144a54" providerId="LiveId" clId="{3F29670A-35CF-4D07-9FAC-3E231572CC83}" dt="2022-10-06T07:02:32.391" v="704" actId="17032"/>
          <ac:spMkLst>
            <pc:docMk/>
            <pc:sldMk cId="1991592646" sldId="286"/>
            <ac:spMk id="11" creationId="{AEB3F101-135E-1DED-5E57-3459B06B3A70}"/>
          </ac:spMkLst>
        </pc:spChg>
        <pc:spChg chg="add mod">
          <ac:chgData name="Davide Di Ruscio" userId="a33324427a144a54" providerId="LiveId" clId="{3F29670A-35CF-4D07-9FAC-3E231572CC83}" dt="2022-10-06T07:02:32.391" v="704" actId="17032"/>
          <ac:spMkLst>
            <pc:docMk/>
            <pc:sldMk cId="1991592646" sldId="286"/>
            <ac:spMk id="13" creationId="{A93A9ECF-44C9-F650-DEDB-6E92C521A38E}"/>
          </ac:spMkLst>
        </pc:spChg>
        <pc:spChg chg="add mod">
          <ac:chgData name="Davide Di Ruscio" userId="a33324427a144a54" providerId="LiveId" clId="{3F29670A-35CF-4D07-9FAC-3E231572CC83}" dt="2022-10-06T07:02:32.391" v="704" actId="17032"/>
          <ac:spMkLst>
            <pc:docMk/>
            <pc:sldMk cId="1991592646" sldId="286"/>
            <ac:spMk id="15" creationId="{444D1D13-EBEC-A505-C855-2B8256FCBB60}"/>
          </ac:spMkLst>
        </pc:spChg>
        <pc:spChg chg="add del">
          <ac:chgData name="Davide Di Ruscio" userId="a33324427a144a54" providerId="LiveId" clId="{3F29670A-35CF-4D07-9FAC-3E231572CC83}" dt="2022-10-06T07:00:50.454" v="692"/>
          <ac:spMkLst>
            <pc:docMk/>
            <pc:sldMk cId="1991592646" sldId="286"/>
            <ac:spMk id="16" creationId="{61CFD7B8-3992-11F0-3D46-E7F5EFE7DB3D}"/>
          </ac:spMkLst>
        </pc:spChg>
        <pc:spChg chg="add del">
          <ac:chgData name="Davide Di Ruscio" userId="a33324427a144a54" providerId="LiveId" clId="{3F29670A-35CF-4D07-9FAC-3E231572CC83}" dt="2022-10-06T07:01:02.307" v="694"/>
          <ac:spMkLst>
            <pc:docMk/>
            <pc:sldMk cId="1991592646" sldId="286"/>
            <ac:spMk id="17" creationId="{5ADA410F-AC1B-2B51-EC40-EC7FDACB7376}"/>
          </ac:spMkLst>
        </pc:spChg>
        <pc:picChg chg="del">
          <ac:chgData name="Davide Di Ruscio" userId="a33324427a144a54" providerId="LiveId" clId="{3F29670A-35CF-4D07-9FAC-3E231572CC83}" dt="2022-10-05T14:08:40.105" v="36" actId="478"/>
          <ac:picMkLst>
            <pc:docMk/>
            <pc:sldMk cId="1991592646" sldId="286"/>
            <ac:picMk id="4" creationId="{00000000-0000-0000-0000-000000000000}"/>
          </ac:picMkLst>
        </pc:picChg>
        <pc:picChg chg="add mod">
          <ac:chgData name="Davide Di Ruscio" userId="a33324427a144a54" providerId="LiveId" clId="{3F29670A-35CF-4D07-9FAC-3E231572CC83}" dt="2022-10-06T07:02:00.028" v="700" actId="14100"/>
          <ac:picMkLst>
            <pc:docMk/>
            <pc:sldMk cId="1991592646" sldId="286"/>
            <ac:picMk id="9" creationId="{80976FF1-8EDF-B4CF-813A-1A3B0CEC6D23}"/>
          </ac:picMkLst>
        </pc:picChg>
        <pc:picChg chg="add mod">
          <ac:chgData name="Davide Di Ruscio" userId="a33324427a144a54" providerId="LiveId" clId="{3F29670A-35CF-4D07-9FAC-3E231572CC83}" dt="2022-10-06T07:33:35.911" v="722" actId="1076"/>
          <ac:picMkLst>
            <pc:docMk/>
            <pc:sldMk cId="1991592646" sldId="286"/>
            <ac:picMk id="19" creationId="{FFBADC17-DF67-1530-28A4-A6A497DFC1A2}"/>
          </ac:picMkLst>
        </pc:picChg>
      </pc:sldChg>
      <pc:sldChg chg="addSp modSp new mod">
        <pc:chgData name="Davide Di Ruscio" userId="a33324427a144a54" providerId="LiveId" clId="{3F29670A-35CF-4D07-9FAC-3E231572CC83}" dt="2022-10-05T14:51:16.626" v="462" actId="14100"/>
        <pc:sldMkLst>
          <pc:docMk/>
          <pc:sldMk cId="1466276288" sldId="287"/>
        </pc:sldMkLst>
        <pc:picChg chg="add mod ord">
          <ac:chgData name="Davide Di Ruscio" userId="a33324427a144a54" providerId="LiveId" clId="{3F29670A-35CF-4D07-9FAC-3E231572CC83}" dt="2022-10-05T14:51:16.626" v="462" actId="14100"/>
          <ac:picMkLst>
            <pc:docMk/>
            <pc:sldMk cId="1466276288" sldId="287"/>
            <ac:picMk id="8" creationId="{42819953-4662-A187-C4B3-BC0F53CCAD5B}"/>
          </ac:picMkLst>
        </pc:picChg>
        <pc:picChg chg="add mod">
          <ac:chgData name="Davide Di Ruscio" userId="a33324427a144a54" providerId="LiveId" clId="{3F29670A-35CF-4D07-9FAC-3E231572CC83}" dt="2022-10-05T14:27:36.959" v="416" actId="13822"/>
          <ac:picMkLst>
            <pc:docMk/>
            <pc:sldMk cId="1466276288" sldId="287"/>
            <ac:picMk id="10" creationId="{D47F04D5-312F-43C2-7ACF-00C19834BBDC}"/>
          </ac:picMkLst>
        </pc:picChg>
      </pc:sldChg>
      <pc:sldChg chg="addSp modSp new mod">
        <pc:chgData name="Davide Di Ruscio" userId="a33324427a144a54" providerId="LiveId" clId="{3F29670A-35CF-4D07-9FAC-3E231572CC83}" dt="2022-10-05T14:33:57.752" v="425" actId="1076"/>
        <pc:sldMkLst>
          <pc:docMk/>
          <pc:sldMk cId="2393602851" sldId="288"/>
        </pc:sldMkLst>
        <pc:picChg chg="add mod">
          <ac:chgData name="Davide Di Ruscio" userId="a33324427a144a54" providerId="LiveId" clId="{3F29670A-35CF-4D07-9FAC-3E231572CC83}" dt="2022-10-05T14:33:57.752" v="425" actId="1076"/>
          <ac:picMkLst>
            <pc:docMk/>
            <pc:sldMk cId="2393602851" sldId="288"/>
            <ac:picMk id="8" creationId="{5E79474E-A64C-77BE-CF67-D9786719250B}"/>
          </ac:picMkLst>
        </pc:picChg>
      </pc:sldChg>
      <pc:sldChg chg="addSp delSp modSp new mod">
        <pc:chgData name="Davide Di Ruscio" userId="a33324427a144a54" providerId="LiveId" clId="{3F29670A-35CF-4D07-9FAC-3E231572CC83}" dt="2022-10-05T14:51:47.750" v="463" actId="478"/>
        <pc:sldMkLst>
          <pc:docMk/>
          <pc:sldMk cId="2086508230" sldId="289"/>
        </pc:sldMkLst>
        <pc:spChg chg="mod">
          <ac:chgData name="Davide Di Ruscio" userId="a33324427a144a54" providerId="LiveId" clId="{3F29670A-35CF-4D07-9FAC-3E231572CC83}" dt="2022-10-05T14:36:38.369" v="453" actId="20577"/>
          <ac:spMkLst>
            <pc:docMk/>
            <pc:sldMk cId="2086508230" sldId="289"/>
            <ac:spMk id="2" creationId="{B1C2C66E-F38A-99CC-DA72-4DD0F483A331}"/>
          </ac:spMkLst>
        </pc:spChg>
        <pc:spChg chg="del">
          <ac:chgData name="Davide Di Ruscio" userId="a33324427a144a54" providerId="LiveId" clId="{3F29670A-35CF-4D07-9FAC-3E231572CC83}" dt="2022-10-05T14:51:47.750" v="463" actId="478"/>
          <ac:spMkLst>
            <pc:docMk/>
            <pc:sldMk cId="2086508230" sldId="289"/>
            <ac:spMk id="3" creationId="{057D580B-8EB7-C447-ABE9-894E2CD005D2}"/>
          </ac:spMkLst>
        </pc:spChg>
        <pc:picChg chg="add mod">
          <ac:chgData name="Davide Di Ruscio" userId="a33324427a144a54" providerId="LiveId" clId="{3F29670A-35CF-4D07-9FAC-3E231572CC83}" dt="2022-10-05T14:50:01.021" v="458" actId="1076"/>
          <ac:picMkLst>
            <pc:docMk/>
            <pc:sldMk cId="2086508230" sldId="289"/>
            <ac:picMk id="8" creationId="{54A22916-2EDD-32A1-A920-4B813C6A24AC}"/>
          </ac:picMkLst>
        </pc:picChg>
        <pc:picChg chg="add mod">
          <ac:chgData name="Davide Di Ruscio" userId="a33324427a144a54" providerId="LiveId" clId="{3F29670A-35CF-4D07-9FAC-3E231572CC83}" dt="2022-10-05T14:50:10.208" v="459" actId="1076"/>
          <ac:picMkLst>
            <pc:docMk/>
            <pc:sldMk cId="2086508230" sldId="289"/>
            <ac:picMk id="10" creationId="{FF23BCEF-5A4A-E60A-BAB6-E38FB7B39618}"/>
          </ac:picMkLst>
        </pc:picChg>
        <pc:picChg chg="add mod">
          <ac:chgData name="Davide Di Ruscio" userId="a33324427a144a54" providerId="LiveId" clId="{3F29670A-35CF-4D07-9FAC-3E231572CC83}" dt="2022-10-05T14:49:38.818" v="456" actId="1076"/>
          <ac:picMkLst>
            <pc:docMk/>
            <pc:sldMk cId="2086508230" sldId="289"/>
            <ac:picMk id="12" creationId="{A9F66296-4E8C-A1D7-D95B-2B48E2AB5B04}"/>
          </ac:picMkLst>
        </pc:picChg>
      </pc:sldChg>
      <pc:sldChg chg="addSp delSp modSp new mod modClrScheme chgLayout">
        <pc:chgData name="Davide Di Ruscio" userId="a33324427a144a54" providerId="LiveId" clId="{3F29670A-35CF-4D07-9FAC-3E231572CC83}" dt="2022-10-06T07:08:31.496" v="721" actId="20577"/>
        <pc:sldMkLst>
          <pc:docMk/>
          <pc:sldMk cId="1837201721" sldId="290"/>
        </pc:sldMkLst>
        <pc:spChg chg="del mod ord">
          <ac:chgData name="Davide Di Ruscio" userId="a33324427a144a54" providerId="LiveId" clId="{3F29670A-35CF-4D07-9FAC-3E231572CC83}" dt="2022-10-05T14:53:14.733" v="465" actId="700"/>
          <ac:spMkLst>
            <pc:docMk/>
            <pc:sldMk cId="1837201721" sldId="290"/>
            <ac:spMk id="2" creationId="{33CABF72-4AC7-73FE-98A3-257D5F320504}"/>
          </ac:spMkLst>
        </pc:spChg>
        <pc:spChg chg="del mod ord">
          <ac:chgData name="Davide Di Ruscio" userId="a33324427a144a54" providerId="LiveId" clId="{3F29670A-35CF-4D07-9FAC-3E231572CC83}" dt="2022-10-05T14:53:14.733" v="465" actId="700"/>
          <ac:spMkLst>
            <pc:docMk/>
            <pc:sldMk cId="1837201721" sldId="290"/>
            <ac:spMk id="3" creationId="{B1BBB648-F080-A2AA-C1B2-F6DBA290C7C7}"/>
          </ac:spMkLst>
        </pc:spChg>
        <pc:spChg chg="del">
          <ac:chgData name="Davide Di Ruscio" userId="a33324427a144a54" providerId="LiveId" clId="{3F29670A-35CF-4D07-9FAC-3E231572CC83}" dt="2022-10-05T14:53:14.733" v="465" actId="700"/>
          <ac:spMkLst>
            <pc:docMk/>
            <pc:sldMk cId="1837201721" sldId="290"/>
            <ac:spMk id="4" creationId="{9BC8C523-761B-1084-A205-F15FB0EF8DE5}"/>
          </ac:spMkLst>
        </pc:spChg>
        <pc:spChg chg="del">
          <ac:chgData name="Davide Di Ruscio" userId="a33324427a144a54" providerId="LiveId" clId="{3F29670A-35CF-4D07-9FAC-3E231572CC83}" dt="2022-10-05T14:53:14.733" v="465" actId="700"/>
          <ac:spMkLst>
            <pc:docMk/>
            <pc:sldMk cId="1837201721" sldId="290"/>
            <ac:spMk id="5" creationId="{0D867B5A-9A2B-65DE-BFEC-D7E24E6E8EF5}"/>
          </ac:spMkLst>
        </pc:spChg>
        <pc:spChg chg="mod ord">
          <ac:chgData name="Davide Di Ruscio" userId="a33324427a144a54" providerId="LiveId" clId="{3F29670A-35CF-4D07-9FAC-3E231572CC83}" dt="2022-10-05T14:53:14.733" v="465" actId="700"/>
          <ac:spMkLst>
            <pc:docMk/>
            <pc:sldMk cId="1837201721" sldId="290"/>
            <ac:spMk id="6" creationId="{B8BF8A9B-3FFC-295A-1A7D-6C13A71BA800}"/>
          </ac:spMkLst>
        </pc:spChg>
        <pc:spChg chg="add mod ord">
          <ac:chgData name="Davide Di Ruscio" userId="a33324427a144a54" providerId="LiveId" clId="{3F29670A-35CF-4D07-9FAC-3E231572CC83}" dt="2022-10-05T14:53:14.733" v="465" actId="700"/>
          <ac:spMkLst>
            <pc:docMk/>
            <pc:sldMk cId="1837201721" sldId="290"/>
            <ac:spMk id="7" creationId="{96C71369-9FED-1953-6633-E1E42EC60FE1}"/>
          </ac:spMkLst>
        </pc:spChg>
        <pc:spChg chg="add mod ord">
          <ac:chgData name="Davide Di Ruscio" userId="a33324427a144a54" providerId="LiveId" clId="{3F29670A-35CF-4D07-9FAC-3E231572CC83}" dt="2022-10-06T07:08:31.496" v="721" actId="20577"/>
          <ac:spMkLst>
            <pc:docMk/>
            <pc:sldMk cId="1837201721" sldId="290"/>
            <ac:spMk id="8" creationId="{A230567A-0163-E104-91E7-817F932252D0}"/>
          </ac:spMkLst>
        </pc:spChg>
        <pc:spChg chg="add del">
          <ac:chgData name="Davide Di Ruscio" userId="a33324427a144a54" providerId="LiveId" clId="{3F29670A-35CF-4D07-9FAC-3E231572CC83}" dt="2022-10-05T14:58:30.540" v="504" actId="22"/>
          <ac:spMkLst>
            <pc:docMk/>
            <pc:sldMk cId="1837201721" sldId="290"/>
            <ac:spMk id="10" creationId="{6B4F0D05-63EF-A643-58A0-768680CA50A6}"/>
          </ac:spMkLst>
        </pc:spChg>
        <pc:spChg chg="add mod">
          <ac:chgData name="Davide Di Ruscio" userId="a33324427a144a54" providerId="LiveId" clId="{3F29670A-35CF-4D07-9FAC-3E231572CC83}" dt="2022-10-05T14:58:35.435" v="505"/>
          <ac:spMkLst>
            <pc:docMk/>
            <pc:sldMk cId="1837201721" sldId="290"/>
            <ac:spMk id="11" creationId="{2E3B656D-99B9-9E73-1E02-4870FF18D9AD}"/>
          </ac:spMkLst>
        </pc:spChg>
      </pc:sldChg>
      <pc:sldChg chg="addSp modSp new mod">
        <pc:chgData name="Davide Di Ruscio" userId="a33324427a144a54" providerId="LiveId" clId="{3F29670A-35CF-4D07-9FAC-3E231572CC83}" dt="2022-10-05T15:13:12.533" v="615"/>
        <pc:sldMkLst>
          <pc:docMk/>
          <pc:sldMk cId="3415925421" sldId="291"/>
        </pc:sldMkLst>
        <pc:spChg chg="mod">
          <ac:chgData name="Davide Di Ruscio" userId="a33324427a144a54" providerId="LiveId" clId="{3F29670A-35CF-4D07-9FAC-3E231572CC83}" dt="2022-10-05T15:01:40.332" v="530"/>
          <ac:spMkLst>
            <pc:docMk/>
            <pc:sldMk cId="3415925421" sldId="291"/>
            <ac:spMk id="3" creationId="{46683AD6-E444-3AC8-3BB1-0B26A61C688C}"/>
          </ac:spMkLst>
        </pc:spChg>
        <pc:spChg chg="add mod">
          <ac:chgData name="Davide Di Ruscio" userId="a33324427a144a54" providerId="LiveId" clId="{3F29670A-35CF-4D07-9FAC-3E231572CC83}" dt="2022-10-05T15:04:06.095" v="551" actId="122"/>
          <ac:spMkLst>
            <pc:docMk/>
            <pc:sldMk cId="3415925421" sldId="291"/>
            <ac:spMk id="7" creationId="{B71E095D-41C7-1DFE-DB67-1839BECB4708}"/>
          </ac:spMkLst>
        </pc:spChg>
        <pc:spChg chg="add mod">
          <ac:chgData name="Davide Di Ruscio" userId="a33324427a144a54" providerId="LiveId" clId="{3F29670A-35CF-4D07-9FAC-3E231572CC83}" dt="2022-10-05T15:13:12.533" v="615"/>
          <ac:spMkLst>
            <pc:docMk/>
            <pc:sldMk cId="3415925421" sldId="291"/>
            <ac:spMk id="10" creationId="{D7C9CF40-A03F-8B87-D1F5-CAFB835AB5DE}"/>
          </ac:spMkLst>
        </pc:spChg>
        <pc:picChg chg="add mod">
          <ac:chgData name="Davide Di Ruscio" userId="a33324427a144a54" providerId="LiveId" clId="{3F29670A-35CF-4D07-9FAC-3E231572CC83}" dt="2022-10-05T15:01:05.236" v="524" actId="1076"/>
          <ac:picMkLst>
            <pc:docMk/>
            <pc:sldMk cId="3415925421" sldId="291"/>
            <ac:picMk id="5" creationId="{DA6D0FF6-79AF-A09F-2D32-1E814BF03C0C}"/>
          </ac:picMkLst>
        </pc:picChg>
        <pc:cxnChg chg="add mod">
          <ac:chgData name="Davide Di Ruscio" userId="a33324427a144a54" providerId="LiveId" clId="{3F29670A-35CF-4D07-9FAC-3E231572CC83}" dt="2022-10-05T15:01:30.062" v="527" actId="13822"/>
          <ac:cxnSpMkLst>
            <pc:docMk/>
            <pc:sldMk cId="3415925421" sldId="291"/>
            <ac:cxnSpMk id="9" creationId="{B6CAEED1-B985-EA2F-215F-C02A6E005F0E}"/>
          </ac:cxnSpMkLst>
        </pc:cxnChg>
      </pc:sldChg>
      <pc:sldChg chg="addSp modSp add mod">
        <pc:chgData name="Davide Di Ruscio" userId="a33324427a144a54" providerId="LiveId" clId="{3F29670A-35CF-4D07-9FAC-3E231572CC83}" dt="2022-10-05T15:13:13.511" v="616"/>
        <pc:sldMkLst>
          <pc:docMk/>
          <pc:sldMk cId="2506977363" sldId="292"/>
        </pc:sldMkLst>
        <pc:spChg chg="mod">
          <ac:chgData name="Davide Di Ruscio" userId="a33324427a144a54" providerId="LiveId" clId="{3F29670A-35CF-4D07-9FAC-3E231572CC83}" dt="2022-10-05T15:04:01.484" v="550" actId="122"/>
          <ac:spMkLst>
            <pc:docMk/>
            <pc:sldMk cId="2506977363" sldId="292"/>
            <ac:spMk id="7" creationId="{B71E095D-41C7-1DFE-DB67-1839BECB4708}"/>
          </ac:spMkLst>
        </pc:spChg>
        <pc:spChg chg="add mod">
          <ac:chgData name="Davide Di Ruscio" userId="a33324427a144a54" providerId="LiveId" clId="{3F29670A-35CF-4D07-9FAC-3E231572CC83}" dt="2022-10-05T15:13:13.511" v="616"/>
          <ac:spMkLst>
            <pc:docMk/>
            <pc:sldMk cId="2506977363" sldId="292"/>
            <ac:spMk id="10" creationId="{AFA02D27-CDD4-941F-B32B-C6FA906BA934}"/>
          </ac:spMkLst>
        </pc:spChg>
        <pc:cxnChg chg="mod">
          <ac:chgData name="Davide Di Ruscio" userId="a33324427a144a54" providerId="LiveId" clId="{3F29670A-35CF-4D07-9FAC-3E231572CC83}" dt="2022-10-05T15:03:25.814" v="536" actId="14100"/>
          <ac:cxnSpMkLst>
            <pc:docMk/>
            <pc:sldMk cId="2506977363" sldId="292"/>
            <ac:cxnSpMk id="9" creationId="{B6CAEED1-B985-EA2F-215F-C02A6E005F0E}"/>
          </ac:cxnSpMkLst>
        </pc:cxnChg>
      </pc:sldChg>
      <pc:sldChg chg="addSp modSp add mod">
        <pc:chgData name="Davide Di Ruscio" userId="a33324427a144a54" providerId="LiveId" clId="{3F29670A-35CF-4D07-9FAC-3E231572CC83}" dt="2022-10-05T15:13:14.685" v="617"/>
        <pc:sldMkLst>
          <pc:docMk/>
          <pc:sldMk cId="2433699798" sldId="293"/>
        </pc:sldMkLst>
        <pc:spChg chg="mod">
          <ac:chgData name="Davide Di Ruscio" userId="a33324427a144a54" providerId="LiveId" clId="{3F29670A-35CF-4D07-9FAC-3E231572CC83}" dt="2022-10-05T15:04:58.681" v="570"/>
          <ac:spMkLst>
            <pc:docMk/>
            <pc:sldMk cId="2433699798" sldId="293"/>
            <ac:spMk id="7" creationId="{B71E095D-41C7-1DFE-DB67-1839BECB4708}"/>
          </ac:spMkLst>
        </pc:spChg>
        <pc:spChg chg="add mod">
          <ac:chgData name="Davide Di Ruscio" userId="a33324427a144a54" providerId="LiveId" clId="{3F29670A-35CF-4D07-9FAC-3E231572CC83}" dt="2022-10-05T15:13:14.685" v="617"/>
          <ac:spMkLst>
            <pc:docMk/>
            <pc:sldMk cId="2433699798" sldId="293"/>
            <ac:spMk id="8" creationId="{6C4C7302-9F96-6996-8E7F-2E372B941A07}"/>
          </ac:spMkLst>
        </pc:spChg>
        <pc:cxnChg chg="mod">
          <ac:chgData name="Davide Di Ruscio" userId="a33324427a144a54" providerId="LiveId" clId="{3F29670A-35CF-4D07-9FAC-3E231572CC83}" dt="2022-10-05T15:04:58.681" v="570"/>
          <ac:cxnSpMkLst>
            <pc:docMk/>
            <pc:sldMk cId="2433699798" sldId="293"/>
            <ac:cxnSpMk id="9" creationId="{B6CAEED1-B985-EA2F-215F-C02A6E005F0E}"/>
          </ac:cxnSpMkLst>
        </pc:cxnChg>
      </pc:sldChg>
      <pc:sldChg chg="addSp modSp add mod">
        <pc:chgData name="Davide Di Ruscio" userId="a33324427a144a54" providerId="LiveId" clId="{3F29670A-35CF-4D07-9FAC-3E231572CC83}" dt="2022-10-05T15:13:15.805" v="618"/>
        <pc:sldMkLst>
          <pc:docMk/>
          <pc:sldMk cId="2506814168" sldId="294"/>
        </pc:sldMkLst>
        <pc:spChg chg="mod">
          <ac:chgData name="Davide Di Ruscio" userId="a33324427a144a54" providerId="LiveId" clId="{3F29670A-35CF-4D07-9FAC-3E231572CC83}" dt="2022-10-05T15:06:29.674" v="601" actId="1076"/>
          <ac:spMkLst>
            <pc:docMk/>
            <pc:sldMk cId="2506814168" sldId="294"/>
            <ac:spMk id="7" creationId="{B71E095D-41C7-1DFE-DB67-1839BECB4708}"/>
          </ac:spMkLst>
        </pc:spChg>
        <pc:spChg chg="add mod">
          <ac:chgData name="Davide Di Ruscio" userId="a33324427a144a54" providerId="LiveId" clId="{3F29670A-35CF-4D07-9FAC-3E231572CC83}" dt="2022-10-05T15:13:15.805" v="618"/>
          <ac:spMkLst>
            <pc:docMk/>
            <pc:sldMk cId="2506814168" sldId="294"/>
            <ac:spMk id="10" creationId="{646D0312-932D-D677-A7C2-F1E4262E55B1}"/>
          </ac:spMkLst>
        </pc:spChg>
        <pc:cxnChg chg="mod">
          <ac:chgData name="Davide Di Ruscio" userId="a33324427a144a54" providerId="LiveId" clId="{3F29670A-35CF-4D07-9FAC-3E231572CC83}" dt="2022-10-05T15:06:32.107" v="602" actId="14100"/>
          <ac:cxnSpMkLst>
            <pc:docMk/>
            <pc:sldMk cId="2506814168" sldId="294"/>
            <ac:cxnSpMk id="9" creationId="{B6CAEED1-B985-EA2F-215F-C02A6E005F0E}"/>
          </ac:cxnSpMkLst>
        </pc:cxnChg>
      </pc:sldChg>
      <pc:sldChg chg="addSp modSp add mod">
        <pc:chgData name="Davide Di Ruscio" userId="a33324427a144a54" providerId="LiveId" clId="{3F29670A-35CF-4D07-9FAC-3E231572CC83}" dt="2022-10-05T15:13:17.133" v="619"/>
        <pc:sldMkLst>
          <pc:docMk/>
          <pc:sldMk cId="2385761571" sldId="295"/>
        </pc:sldMkLst>
        <pc:spChg chg="mod">
          <ac:chgData name="Davide Di Ruscio" userId="a33324427a144a54" providerId="LiveId" clId="{3F29670A-35CF-4D07-9FAC-3E231572CC83}" dt="2022-10-05T15:07:10.687" v="614" actId="20577"/>
          <ac:spMkLst>
            <pc:docMk/>
            <pc:sldMk cId="2385761571" sldId="295"/>
            <ac:spMk id="7" creationId="{B71E095D-41C7-1DFE-DB67-1839BECB4708}"/>
          </ac:spMkLst>
        </pc:spChg>
        <pc:spChg chg="add mod">
          <ac:chgData name="Davide Di Ruscio" userId="a33324427a144a54" providerId="LiveId" clId="{3F29670A-35CF-4D07-9FAC-3E231572CC83}" dt="2022-10-05T15:13:17.133" v="619"/>
          <ac:spMkLst>
            <pc:docMk/>
            <pc:sldMk cId="2385761571" sldId="295"/>
            <ac:spMk id="8" creationId="{270EB441-8244-7FBB-27A0-D0AB09831C05}"/>
          </ac:spMkLst>
        </pc:spChg>
        <pc:cxnChg chg="mod">
          <ac:chgData name="Davide Di Ruscio" userId="a33324427a144a54" providerId="LiveId" clId="{3F29670A-35CF-4D07-9FAC-3E231572CC83}" dt="2022-10-05T15:07:08.032" v="613" actId="20577"/>
          <ac:cxnSpMkLst>
            <pc:docMk/>
            <pc:sldMk cId="2385761571" sldId="295"/>
            <ac:cxnSpMk id="9" creationId="{B6CAEED1-B985-EA2F-215F-C02A6E005F0E}"/>
          </ac:cxnSpMkLst>
        </pc:cxnChg>
      </pc:sldChg>
      <pc:sldChg chg="addSp modSp new mod">
        <pc:chgData name="Davide Di Ruscio" userId="a33324427a144a54" providerId="LiveId" clId="{3F29670A-35CF-4D07-9FAC-3E231572CC83}" dt="2022-10-05T15:19:29.371" v="689" actId="20577"/>
        <pc:sldMkLst>
          <pc:docMk/>
          <pc:sldMk cId="1195292340" sldId="296"/>
        </pc:sldMkLst>
        <pc:spChg chg="mod">
          <ac:chgData name="Davide Di Ruscio" userId="a33324427a144a54" providerId="LiveId" clId="{3F29670A-35CF-4D07-9FAC-3E231572CC83}" dt="2022-10-05T15:16:43.464" v="652"/>
          <ac:spMkLst>
            <pc:docMk/>
            <pc:sldMk cId="1195292340" sldId="296"/>
            <ac:spMk id="3" creationId="{E2D1B652-562E-6195-705F-71FD9475CF37}"/>
          </ac:spMkLst>
        </pc:spChg>
        <pc:spChg chg="add mod">
          <ac:chgData name="Davide Di Ruscio" userId="a33324427a144a54" providerId="LiveId" clId="{3F29670A-35CF-4D07-9FAC-3E231572CC83}" dt="2022-10-05T15:19:29.371" v="689" actId="20577"/>
          <ac:spMkLst>
            <pc:docMk/>
            <pc:sldMk cId="1195292340" sldId="296"/>
            <ac:spMk id="5" creationId="{554D5662-5C62-3F65-94C1-F0CC5AA58411}"/>
          </ac:spMkLst>
        </pc:spChg>
      </pc:sldChg>
      <pc:sldChg chg="add del">
        <pc:chgData name="Davide Di Ruscio" userId="a33324427a144a54" providerId="LiveId" clId="{3F29670A-35CF-4D07-9FAC-3E231572CC83}" dt="2022-10-05T15:06:15.432" v="599" actId="47"/>
        <pc:sldMkLst>
          <pc:docMk/>
          <pc:sldMk cId="3523130246" sldId="297"/>
        </pc:sldMkLst>
      </pc:sldChg>
      <pc:sldMasterChg chg="delSldLayout">
        <pc:chgData name="Davide Di Ruscio" userId="a33324427a144a54" providerId="LiveId" clId="{3F29670A-35CF-4D07-9FAC-3E231572CC83}" dt="2022-10-05T13:45:41.694" v="15" actId="47"/>
        <pc:sldMasterMkLst>
          <pc:docMk/>
          <pc:sldMasterMk cId="0" sldId="2147483661"/>
        </pc:sldMasterMkLst>
        <pc:sldLayoutChg chg="del">
          <pc:chgData name="Davide Di Ruscio" userId="a33324427a144a54" providerId="LiveId" clId="{3F29670A-35CF-4D07-9FAC-3E231572CC83}" dt="2022-10-05T13:44:13.577" v="0" actId="47"/>
          <pc:sldLayoutMkLst>
            <pc:docMk/>
            <pc:sldMasterMk cId="0" sldId="2147483661"/>
            <pc:sldLayoutMk cId="0" sldId="2147483648"/>
          </pc:sldLayoutMkLst>
        </pc:sldLayoutChg>
        <pc:sldLayoutChg chg="del">
          <pc:chgData name="Davide Di Ruscio" userId="a33324427a144a54" providerId="LiveId" clId="{3F29670A-35CF-4D07-9FAC-3E231572CC83}" dt="2022-10-05T13:45:41.694" v="15" actId="47"/>
          <pc:sldLayoutMkLst>
            <pc:docMk/>
            <pc:sldMasterMk cId="0" sldId="2147483661"/>
            <pc:sldLayoutMk cId="0" sldId="2147483651"/>
          </pc:sldLayoutMkLst>
        </pc:sldLayoutChg>
        <pc:sldLayoutChg chg="del">
          <pc:chgData name="Davide Di Ruscio" userId="a33324427a144a54" providerId="LiveId" clId="{3F29670A-35CF-4D07-9FAC-3E231572CC83}" dt="2022-10-05T13:44:41.214" v="5" actId="47"/>
          <pc:sldLayoutMkLst>
            <pc:docMk/>
            <pc:sldMasterMk cId="0" sldId="2147483661"/>
            <pc:sldLayoutMk cId="0" sldId="2147483658"/>
          </pc:sldLayoutMkLst>
        </pc:sldLayoutChg>
      </pc:sldMasterChg>
      <pc:sldMasterChg chg="modSp modSldLayout">
        <pc:chgData name="Davide Di Ruscio" userId="a33324427a144a54" providerId="LiveId" clId="{3F29670A-35CF-4D07-9FAC-3E231572CC83}" dt="2022-10-05T13:46:14.107" v="20"/>
        <pc:sldMasterMkLst>
          <pc:docMk/>
          <pc:sldMasterMk cId="877938978" sldId="2147483662"/>
        </pc:sldMasterMkLst>
        <pc:spChg chg="mod">
          <ac:chgData name="Davide Di Ruscio" userId="a33324427a144a54" providerId="LiveId" clId="{3F29670A-35CF-4D07-9FAC-3E231572CC83}" dt="2022-10-05T13:46:14.107" v="20"/>
          <ac:spMkLst>
            <pc:docMk/>
            <pc:sldMasterMk cId="877938978" sldId="2147483662"/>
            <ac:spMk id="2" creationId="{68D03106-102B-B66E-8F3E-F25864392C39}"/>
          </ac:spMkLst>
        </pc:spChg>
        <pc:spChg chg="mod">
          <ac:chgData name="Davide Di Ruscio" userId="a33324427a144a54" providerId="LiveId" clId="{3F29670A-35CF-4D07-9FAC-3E231572CC83}" dt="2022-10-05T13:46:14.107" v="20"/>
          <ac:spMkLst>
            <pc:docMk/>
            <pc:sldMasterMk cId="877938978" sldId="2147483662"/>
            <ac:spMk id="3" creationId="{06C7D00B-BDF8-67CF-BC94-4510A18766D6}"/>
          </ac:spMkLst>
        </pc:spChg>
        <pc:spChg chg="mod">
          <ac:chgData name="Davide Di Ruscio" userId="a33324427a144a54" providerId="LiveId" clId="{3F29670A-35CF-4D07-9FAC-3E231572CC83}" dt="2022-10-05T13:46:14.107" v="20"/>
          <ac:spMkLst>
            <pc:docMk/>
            <pc:sldMasterMk cId="877938978" sldId="2147483662"/>
            <ac:spMk id="4" creationId="{54C5063F-12AC-B3F4-4D79-780CE5C2C21B}"/>
          </ac:spMkLst>
        </pc:spChg>
        <pc:spChg chg="mod">
          <ac:chgData name="Davide Di Ruscio" userId="a33324427a144a54" providerId="LiveId" clId="{3F29670A-35CF-4D07-9FAC-3E231572CC83}" dt="2022-10-05T13:46:14.107" v="20"/>
          <ac:spMkLst>
            <pc:docMk/>
            <pc:sldMasterMk cId="877938978" sldId="2147483662"/>
            <ac:spMk id="5" creationId="{6E948118-48F3-D905-A73F-0A8A911E4755}"/>
          </ac:spMkLst>
        </pc:spChg>
        <pc:spChg chg="mod">
          <ac:chgData name="Davide Di Ruscio" userId="a33324427a144a54" providerId="LiveId" clId="{3F29670A-35CF-4D07-9FAC-3E231572CC83}" dt="2022-10-05T13:46:14.107" v="20"/>
          <ac:spMkLst>
            <pc:docMk/>
            <pc:sldMasterMk cId="877938978" sldId="2147483662"/>
            <ac:spMk id="6" creationId="{66C434EB-CB9A-BD16-1DFF-5996F9917CDD}"/>
          </ac:spMkLst>
        </pc:spChg>
        <pc:sldLayoutChg chg="modSp">
          <pc:chgData name="Davide Di Ruscio" userId="a33324427a144a54" providerId="LiveId" clId="{3F29670A-35CF-4D07-9FAC-3E231572CC83}" dt="2022-10-05T13:46:14.107" v="20"/>
          <pc:sldLayoutMkLst>
            <pc:docMk/>
            <pc:sldMasterMk cId="877938978" sldId="2147483662"/>
            <pc:sldLayoutMk cId="4260335888" sldId="2147483663"/>
          </pc:sldLayoutMkLst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4260335888" sldId="2147483663"/>
              <ac:spMk id="2" creationId="{8471B002-17DB-977C-D481-C103E2386E21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4260335888" sldId="2147483663"/>
              <ac:spMk id="3" creationId="{4AAFB978-FC50-EB08-9F61-EB8562AB5B63}"/>
            </ac:spMkLst>
          </pc:spChg>
        </pc:sldLayoutChg>
        <pc:sldLayoutChg chg="modSp">
          <pc:chgData name="Davide Di Ruscio" userId="a33324427a144a54" providerId="LiveId" clId="{3F29670A-35CF-4D07-9FAC-3E231572CC83}" dt="2022-10-05T13:46:14.107" v="20"/>
          <pc:sldLayoutMkLst>
            <pc:docMk/>
            <pc:sldMasterMk cId="877938978" sldId="2147483662"/>
            <pc:sldLayoutMk cId="1854635397" sldId="2147483665"/>
          </pc:sldLayoutMkLst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1854635397" sldId="2147483665"/>
              <ac:spMk id="2" creationId="{99DC1711-0A59-7A1B-9F71-1EE7263C5A71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1854635397" sldId="2147483665"/>
              <ac:spMk id="3" creationId="{0F67141C-5D31-FFA7-E43A-AD3E91433808}"/>
            </ac:spMkLst>
          </pc:spChg>
        </pc:sldLayoutChg>
        <pc:sldLayoutChg chg="modSp">
          <pc:chgData name="Davide Di Ruscio" userId="a33324427a144a54" providerId="LiveId" clId="{3F29670A-35CF-4D07-9FAC-3E231572CC83}" dt="2022-10-05T13:46:14.107" v="20"/>
          <pc:sldLayoutMkLst>
            <pc:docMk/>
            <pc:sldMasterMk cId="877938978" sldId="2147483662"/>
            <pc:sldLayoutMk cId="329908769" sldId="2147483666"/>
          </pc:sldLayoutMkLst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29908769" sldId="2147483666"/>
              <ac:spMk id="3" creationId="{36DEF4AE-FC3A-1D84-5A43-BA9478E680F8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29908769" sldId="2147483666"/>
              <ac:spMk id="4" creationId="{2D09DFF7-1153-9C56-5F42-4805550CE178}"/>
            </ac:spMkLst>
          </pc:spChg>
        </pc:sldLayoutChg>
        <pc:sldLayoutChg chg="modSp">
          <pc:chgData name="Davide Di Ruscio" userId="a33324427a144a54" providerId="LiveId" clId="{3F29670A-35CF-4D07-9FAC-3E231572CC83}" dt="2022-10-05T13:46:14.107" v="20"/>
          <pc:sldLayoutMkLst>
            <pc:docMk/>
            <pc:sldMasterMk cId="877938978" sldId="2147483662"/>
            <pc:sldLayoutMk cId="3555775104" sldId="2147483667"/>
          </pc:sldLayoutMkLst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555775104" sldId="2147483667"/>
              <ac:spMk id="2" creationId="{413F8D26-4EA0-642B-EF8F-937C2FA63448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555775104" sldId="2147483667"/>
              <ac:spMk id="3" creationId="{144127D3-0E2B-36EB-9522-409040578C80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555775104" sldId="2147483667"/>
              <ac:spMk id="4" creationId="{35B71262-6DB4-4F2C-84C3-C6D4D36430F4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555775104" sldId="2147483667"/>
              <ac:spMk id="5" creationId="{EFF512ED-C2DE-CC0A-4696-56F9D6E553F2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555775104" sldId="2147483667"/>
              <ac:spMk id="6" creationId="{6C80291D-0A28-436A-EF82-7872C9BABD21}"/>
            </ac:spMkLst>
          </pc:spChg>
        </pc:sldLayoutChg>
        <pc:sldLayoutChg chg="modSp">
          <pc:chgData name="Davide Di Ruscio" userId="a33324427a144a54" providerId="LiveId" clId="{3F29670A-35CF-4D07-9FAC-3E231572CC83}" dt="2022-10-05T13:46:14.107" v="20"/>
          <pc:sldLayoutMkLst>
            <pc:docMk/>
            <pc:sldMasterMk cId="877938978" sldId="2147483662"/>
            <pc:sldLayoutMk cId="1541709104" sldId="2147483670"/>
          </pc:sldLayoutMkLst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1541709104" sldId="2147483670"/>
              <ac:spMk id="2" creationId="{4770662E-FCAC-BEA1-3ADE-22B97875700B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1541709104" sldId="2147483670"/>
              <ac:spMk id="3" creationId="{13C24B76-7FA2-F1BE-C8DE-6B3D9C07F99F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1541709104" sldId="2147483670"/>
              <ac:spMk id="4" creationId="{5C96C0F1-B82E-A267-D328-808A4038CA87}"/>
            </ac:spMkLst>
          </pc:spChg>
        </pc:sldLayoutChg>
        <pc:sldLayoutChg chg="modSp">
          <pc:chgData name="Davide Di Ruscio" userId="a33324427a144a54" providerId="LiveId" clId="{3F29670A-35CF-4D07-9FAC-3E231572CC83}" dt="2022-10-05T13:46:14.107" v="20"/>
          <pc:sldLayoutMkLst>
            <pc:docMk/>
            <pc:sldMasterMk cId="877938978" sldId="2147483662"/>
            <pc:sldLayoutMk cId="4290563059" sldId="2147483671"/>
          </pc:sldLayoutMkLst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4290563059" sldId="2147483671"/>
              <ac:spMk id="2" creationId="{BB93159E-3EF0-3D30-700F-0335AEE4C698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4290563059" sldId="2147483671"/>
              <ac:spMk id="3" creationId="{44425200-DD00-4677-1E9C-33DA8A003057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4290563059" sldId="2147483671"/>
              <ac:spMk id="4" creationId="{FCC220EF-C4AC-9CD2-C666-57711FA35871}"/>
            </ac:spMkLst>
          </pc:spChg>
        </pc:sldLayoutChg>
        <pc:sldLayoutChg chg="modSp">
          <pc:chgData name="Davide Di Ruscio" userId="a33324427a144a54" providerId="LiveId" clId="{3F29670A-35CF-4D07-9FAC-3E231572CC83}" dt="2022-10-05T13:46:14.107" v="20"/>
          <pc:sldLayoutMkLst>
            <pc:docMk/>
            <pc:sldMasterMk cId="877938978" sldId="2147483662"/>
            <pc:sldLayoutMk cId="3168397601" sldId="2147483673"/>
          </pc:sldLayoutMkLst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168397601" sldId="2147483673"/>
              <ac:spMk id="2" creationId="{FE875148-5564-146B-C269-A81F9B01869F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168397601" sldId="2147483673"/>
              <ac:spMk id="3" creationId="{89511717-1347-6773-4626-9C2FBFA183FD}"/>
            </ac:spMkLst>
          </pc:spChg>
        </pc:sldLayoutChg>
        <pc:sldLayoutChg chg="modSp">
          <pc:chgData name="Davide Di Ruscio" userId="a33324427a144a54" providerId="LiveId" clId="{3F29670A-35CF-4D07-9FAC-3E231572CC83}" dt="2022-10-05T13:46:14.107" v="20"/>
          <pc:sldLayoutMkLst>
            <pc:docMk/>
            <pc:sldMasterMk cId="877938978" sldId="2147483662"/>
            <pc:sldLayoutMk cId="3390693869" sldId="2147483674"/>
          </pc:sldLayoutMkLst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390693869" sldId="2147483674"/>
              <ac:spMk id="38" creationId="{00000000-0000-0000-0000-000000000000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390693869" sldId="2147483674"/>
              <ac:spMk id="39" creationId="{00000000-0000-0000-0000-000000000000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390693869" sldId="2147483674"/>
              <ac:spMk id="40" creationId="{00000000-0000-0000-0000-000000000000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390693869" sldId="2147483674"/>
              <ac:spMk id="41" creationId="{00000000-0000-0000-0000-000000000000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390693869" sldId="2147483674"/>
              <ac:spMk id="42" creationId="{00000000-0000-0000-0000-000000000000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390693869" sldId="2147483674"/>
              <ac:spMk id="43" creationId="{00000000-0000-0000-0000-000000000000}"/>
            </ac:spMkLst>
          </pc:spChg>
        </pc:sldLayoutChg>
        <pc:sldLayoutChg chg="modSp">
          <pc:chgData name="Davide Di Ruscio" userId="a33324427a144a54" providerId="LiveId" clId="{3F29670A-35CF-4D07-9FAC-3E231572CC83}" dt="2022-10-05T13:46:14.107" v="20"/>
          <pc:sldLayoutMkLst>
            <pc:docMk/>
            <pc:sldMasterMk cId="877938978" sldId="2147483662"/>
            <pc:sldLayoutMk cId="3918269692" sldId="2147483675"/>
          </pc:sldLayoutMkLst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918269692" sldId="2147483675"/>
              <ac:spMk id="45" creationId="{00000000-0000-0000-0000-000000000000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918269692" sldId="2147483675"/>
              <ac:spMk id="46" creationId="{00000000-0000-0000-0000-000000000000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918269692" sldId="2147483675"/>
              <ac:spMk id="47" creationId="{00000000-0000-0000-0000-000000000000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918269692" sldId="2147483675"/>
              <ac:spMk id="48" creationId="{00000000-0000-0000-0000-000000000000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918269692" sldId="2147483675"/>
              <ac:spMk id="49" creationId="{00000000-0000-0000-0000-000000000000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918269692" sldId="2147483675"/>
              <ac:spMk id="50" creationId="{00000000-0000-0000-0000-000000000000}"/>
            </ac:spMkLst>
          </pc:spChg>
          <pc:spChg chg="mod">
            <ac:chgData name="Davide Di Ruscio" userId="a33324427a144a54" providerId="LiveId" clId="{3F29670A-35CF-4D07-9FAC-3E231572CC83}" dt="2022-10-05T13:46:14.107" v="20"/>
            <ac:spMkLst>
              <pc:docMk/>
              <pc:sldMasterMk cId="877938978" sldId="2147483662"/>
              <pc:sldLayoutMk cId="3918269692" sldId="2147483675"/>
              <ac:spMk id="51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e7dfbdf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e7dfbdf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6e7dfbdfe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2c6be94d5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2c6be94d5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52c6be94d5_0_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6e7118987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6e7118987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6e71189878_0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2c6be94d5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2c6be94d5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52c6be94d5_0_2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2c9a079b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2c9a079b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52c9a079b2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2c6be94d5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2c6be94d5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52c6be94d5_0_4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e7118987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e7118987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6e71189878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2c6be94d5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52c6be94d5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52c6be94d5_0_2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2c6be94d5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2c6be94d5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52c6be94d5_0_2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52c6be94d5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52c6be94d5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52c6be94d5_0_4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6e71189878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6e71189878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6e71189878_0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396000" y="591400"/>
            <a:ext cx="72318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 cap="none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►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dt" idx="10"/>
          </p:nvPr>
        </p:nvSpPr>
        <p:spPr>
          <a:xfrm>
            <a:off x="5322888" y="6087533"/>
            <a:ext cx="1980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ftr" idx="11"/>
          </p:nvPr>
        </p:nvSpPr>
        <p:spPr>
          <a:xfrm>
            <a:off x="2279650" y="6087533"/>
            <a:ext cx="2652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body" idx="2"/>
          </p:nvPr>
        </p:nvSpPr>
        <p:spPr>
          <a:xfrm>
            <a:off x="396000" y="1407585"/>
            <a:ext cx="8359200" cy="4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►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4DE0-6BBC-46EB-B8A1-49307487CCB1}" type="datetime1">
              <a:rPr lang="it-IT" smtClean="0"/>
              <a:t>03/10/2022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67EF-E1DD-4278-B340-C6FCA6B94A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71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FDC4-A606-438D-9867-A83306A3FB3E}" type="datetime1">
              <a:rPr lang="it-IT" smtClean="0"/>
              <a:t>03/10/2022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67EF-E1DD-4278-B340-C6FCA6B94A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3826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F988-F33F-482B-B395-D7F9C3213982}" type="datetime1">
              <a:rPr lang="it-IT" smtClean="0"/>
              <a:t>03/10/2022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67EF-E1DD-4278-B340-C6FCA6B94A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142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D766-50C5-4DEF-B1FB-7FE4FE0B72F0}" type="datetime1">
              <a:rPr lang="it-IT" smtClean="0"/>
              <a:t>03/10/2022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67EF-E1DD-4278-B340-C6FCA6B94A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33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99BC-BD75-4D93-BC2C-530D5FAD7635}" type="datetime1">
              <a:rPr lang="it-IT" smtClean="0"/>
              <a:t>03/10/2022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67EF-E1DD-4278-B340-C6FCA6B94A72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259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A59F-EC55-4D06-A7AC-D013BFFC9F64}" type="datetime1">
              <a:rPr lang="it-IT" smtClean="0"/>
              <a:t>03/10/2022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67EF-E1DD-4278-B340-C6FCA6B94A72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70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3298C-0A84-4B35-AE9F-04CC8FC42481}" type="datetime1">
              <a:rPr lang="it-IT" smtClean="0"/>
              <a:t>03/10/2022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67EF-E1DD-4278-B340-C6FCA6B94A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7859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BBCB9-745F-43AA-A784-CB8A4D0B4B19}" type="datetime1">
              <a:rPr lang="it-IT" smtClean="0"/>
              <a:t>03/10/2022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67EF-E1DD-4278-B340-C6FCA6B94A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335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13CA-D94F-4C92-8E20-B0C4F9EFFD1A}" type="datetime1">
              <a:rPr lang="it-IT" smtClean="0"/>
              <a:t>03/10/2022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67EF-E1DD-4278-B340-C6FCA6B94A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37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 2 colonnes">
  <p:cSld name="Titre et contenu 2 colonne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396000" y="590400"/>
            <a:ext cx="72324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cap="none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►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2"/>
          </p:nvPr>
        </p:nvSpPr>
        <p:spPr>
          <a:xfrm>
            <a:off x="396000" y="1407584"/>
            <a:ext cx="3888000" cy="4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►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3"/>
          </p:nvPr>
        </p:nvSpPr>
        <p:spPr>
          <a:xfrm>
            <a:off x="4572000" y="1407584"/>
            <a:ext cx="3882900" cy="4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►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dt" idx="10"/>
          </p:nvPr>
        </p:nvSpPr>
        <p:spPr>
          <a:xfrm>
            <a:off x="5322888" y="6087533"/>
            <a:ext cx="1980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ftr" idx="11"/>
          </p:nvPr>
        </p:nvSpPr>
        <p:spPr>
          <a:xfrm>
            <a:off x="2279650" y="6087533"/>
            <a:ext cx="2652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5C49-43B6-42BE-B716-3FA4FA118B12}" type="datetime1">
              <a:rPr lang="it-IT" smtClean="0"/>
              <a:t>03/10/2022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67EF-E1DD-4278-B340-C6FCA6B94A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501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D4274-5E85-4CE3-9E1A-518591B3C70D}" type="datetime1">
              <a:rPr lang="it-IT" smtClean="0"/>
              <a:t>03/10/2022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B67EF-E1DD-4278-B340-C6FCA6B94A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9863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64174067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 &amp; logo">
  <p:cSld name="Titre et contenu &amp; log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1"/>
          </p:nvPr>
        </p:nvSpPr>
        <p:spPr>
          <a:xfrm>
            <a:off x="396000" y="591400"/>
            <a:ext cx="72318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cap="none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►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body" idx="2"/>
          </p:nvPr>
        </p:nvSpPr>
        <p:spPr>
          <a:xfrm>
            <a:off x="396000" y="1407585"/>
            <a:ext cx="8359200" cy="4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►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>
            <a:spLocks noGrp="1"/>
          </p:cNvSpPr>
          <p:nvPr>
            <p:ph type="pic" idx="3"/>
          </p:nvPr>
        </p:nvSpPr>
        <p:spPr>
          <a:xfrm>
            <a:off x="7627938" y="6087533"/>
            <a:ext cx="608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Noto Sans Symbols"/>
              <a:buChar char="▪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►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dt" idx="10"/>
          </p:nvPr>
        </p:nvSpPr>
        <p:spPr>
          <a:xfrm>
            <a:off x="5322888" y="6087533"/>
            <a:ext cx="1980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ftr" idx="11"/>
          </p:nvPr>
        </p:nvSpPr>
        <p:spPr>
          <a:xfrm>
            <a:off x="2279650" y="6087533"/>
            <a:ext cx="2652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 2 colonnes &amp; logo">
  <p:cSld name="Titre et contenu 2 colonnes &amp; log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396000" y="590400"/>
            <a:ext cx="72324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cap="none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►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2"/>
          </p:nvPr>
        </p:nvSpPr>
        <p:spPr>
          <a:xfrm>
            <a:off x="396000" y="1406400"/>
            <a:ext cx="3888000" cy="4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►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body" idx="3"/>
          </p:nvPr>
        </p:nvSpPr>
        <p:spPr>
          <a:xfrm>
            <a:off x="4572000" y="1407584"/>
            <a:ext cx="3882900" cy="4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►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7"/>
          <p:cNvSpPr>
            <a:spLocks noGrp="1"/>
          </p:cNvSpPr>
          <p:nvPr>
            <p:ph type="pic" idx="4"/>
          </p:nvPr>
        </p:nvSpPr>
        <p:spPr>
          <a:xfrm>
            <a:off x="7627938" y="6087533"/>
            <a:ext cx="608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Noto Sans Symbols"/>
              <a:buChar char="▪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►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dt" idx="10"/>
          </p:nvPr>
        </p:nvSpPr>
        <p:spPr>
          <a:xfrm>
            <a:off x="5322888" y="6087533"/>
            <a:ext cx="1980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ftr" idx="11"/>
          </p:nvPr>
        </p:nvSpPr>
        <p:spPr>
          <a:xfrm>
            <a:off x="2279650" y="6087533"/>
            <a:ext cx="2652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 visuel">
  <p:cSld name="Titre et contenu visuel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>
            <a:spLocks noGrp="1"/>
          </p:cNvSpPr>
          <p:nvPr>
            <p:ph type="pic" idx="2"/>
          </p:nvPr>
        </p:nvSpPr>
        <p:spPr>
          <a:xfrm>
            <a:off x="396000" y="1488000"/>
            <a:ext cx="3816000" cy="4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Noto Sans Symbols"/>
              <a:buChar char="▪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►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"/>
          <p:cNvSpPr txBox="1">
            <a:spLocks noGrp="1"/>
          </p:cNvSpPr>
          <p:nvPr>
            <p:ph type="body" idx="1"/>
          </p:nvPr>
        </p:nvSpPr>
        <p:spPr>
          <a:xfrm>
            <a:off x="396000" y="590400"/>
            <a:ext cx="72288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cap="none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►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body" idx="3"/>
          </p:nvPr>
        </p:nvSpPr>
        <p:spPr>
          <a:xfrm>
            <a:off x="4572000" y="1406400"/>
            <a:ext cx="3882900" cy="4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►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dt" idx="10"/>
          </p:nvPr>
        </p:nvSpPr>
        <p:spPr>
          <a:xfrm>
            <a:off x="5322888" y="6087533"/>
            <a:ext cx="1980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ftr" idx="11"/>
          </p:nvPr>
        </p:nvSpPr>
        <p:spPr>
          <a:xfrm>
            <a:off x="2279650" y="6087533"/>
            <a:ext cx="2652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 visuel &amp; logo">
  <p:cSld name="Titre et contenu visuel &amp; logo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>
            <a:spLocks noGrp="1"/>
          </p:cNvSpPr>
          <p:nvPr>
            <p:ph type="pic" idx="2"/>
          </p:nvPr>
        </p:nvSpPr>
        <p:spPr>
          <a:xfrm>
            <a:off x="396000" y="1488000"/>
            <a:ext cx="3816000" cy="4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Noto Sans Symbols"/>
              <a:buChar char="▪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►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body" idx="1"/>
          </p:nvPr>
        </p:nvSpPr>
        <p:spPr>
          <a:xfrm>
            <a:off x="396000" y="590400"/>
            <a:ext cx="72288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cap="none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►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body" idx="3"/>
          </p:nvPr>
        </p:nvSpPr>
        <p:spPr>
          <a:xfrm>
            <a:off x="4572000" y="1406400"/>
            <a:ext cx="3882900" cy="4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►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9"/>
          <p:cNvSpPr>
            <a:spLocks noGrp="1"/>
          </p:cNvSpPr>
          <p:nvPr>
            <p:ph type="pic" idx="4"/>
          </p:nvPr>
        </p:nvSpPr>
        <p:spPr>
          <a:xfrm>
            <a:off x="7627938" y="6087533"/>
            <a:ext cx="608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Noto Sans Symbols"/>
              <a:buChar char="▪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►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dt" idx="10"/>
          </p:nvPr>
        </p:nvSpPr>
        <p:spPr>
          <a:xfrm>
            <a:off x="5322888" y="6087533"/>
            <a:ext cx="1980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"/>
          <p:cNvSpPr txBox="1">
            <a:spLocks noGrp="1"/>
          </p:cNvSpPr>
          <p:nvPr>
            <p:ph type="ftr" idx="11"/>
          </p:nvPr>
        </p:nvSpPr>
        <p:spPr>
          <a:xfrm>
            <a:off x="2279650" y="6087533"/>
            <a:ext cx="2652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200" lvl="5" indent="-228600" rtl="0"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6pPr>
            <a:lvl7pPr marL="3200400" lvl="6" indent="-304800" rtl="0">
              <a:spcBef>
                <a:spcPts val="300"/>
              </a:spcBef>
              <a:spcAft>
                <a:spcPts val="0"/>
              </a:spcAft>
              <a:buSzPts val="1200"/>
              <a:buChar char="►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200" lvl="5" indent="-228600" rtl="0"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6pPr>
            <a:lvl7pPr marL="3200400" lvl="6" indent="-304800" rtl="0">
              <a:spcBef>
                <a:spcPts val="300"/>
              </a:spcBef>
              <a:spcAft>
                <a:spcPts val="0"/>
              </a:spcAft>
              <a:buSzPts val="1200"/>
              <a:buChar char="►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94" name="Google Shape;94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228600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6pPr>
            <a:lvl7pPr marL="3200400" lvl="6" indent="-323850" rtl="0">
              <a:spcBef>
                <a:spcPts val="300"/>
              </a:spcBef>
              <a:spcAft>
                <a:spcPts val="0"/>
              </a:spcAft>
              <a:buSzPts val="1500"/>
              <a:buChar char="►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200" lvl="5" indent="-228600" rtl="0"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6pPr>
            <a:lvl7pPr marL="3200400" lvl="6" indent="-304800" rtl="0">
              <a:spcBef>
                <a:spcPts val="300"/>
              </a:spcBef>
              <a:spcAft>
                <a:spcPts val="0"/>
              </a:spcAft>
              <a:buSzPts val="1200"/>
              <a:buChar char="►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0"/>
            <a:ext cx="9144000" cy="1008000"/>
          </a:xfrm>
          <a:prstGeom prst="rect">
            <a:avLst/>
          </a:prstGeom>
          <a:solidFill>
            <a:srgbClr val="1B1B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396000" y="1408113"/>
            <a:ext cx="8366100" cy="4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900"/>
              <a:buFont typeface="Noto Sans Symbols"/>
              <a:buChar char="▪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rgbClr val="FF9900"/>
              </a:buClr>
              <a:buSzPts val="1500"/>
              <a:buFont typeface="Arial"/>
              <a:buChar char="►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5322888" y="6087533"/>
            <a:ext cx="1980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2279650" y="6087533"/>
            <a:ext cx="2652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350" b="0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2350" b="0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2350" b="0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2350" b="0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2350" b="0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2350" b="0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2350" b="0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2350" b="0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2350" b="0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  <p:sp>
        <p:nvSpPr>
          <p:cNvPr id="16" name="Google Shape;16;p1"/>
          <p:cNvSpPr/>
          <p:nvPr/>
        </p:nvSpPr>
        <p:spPr>
          <a:xfrm>
            <a:off x="0" y="6801775"/>
            <a:ext cx="9144000" cy="561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2F4280C-5ADC-42BB-924E-95A4D256F775}" type="datetime1">
              <a:rPr lang="it-IT" smtClean="0"/>
              <a:t>03/10/2022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B67EF-E1DD-4278-B340-C6FCA6B94A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00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www.sosym.org/" TargetMode="External"/><Relationship Id="rId7" Type="http://schemas.openxmlformats.org/officeDocument/2006/relationships/hyperlink" Target="http://www.di.univaq.it/dirusci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igital-library.theiet.org/content/journals/iet-sen" TargetMode="External"/><Relationship Id="rId5" Type="http://schemas.openxmlformats.org/officeDocument/2006/relationships/hyperlink" Target="http://www.jot.fm/" TargetMode="External"/><Relationship Id="rId4" Type="http://schemas.openxmlformats.org/officeDocument/2006/relationships/hyperlink" Target="https://www.computer.org/csdl/magazine/s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lowcomot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lowcomote.eu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2.com/categories/low-code-development-platforms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owcomot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0813" y="-191767"/>
            <a:ext cx="7886700" cy="1325562"/>
          </a:xfrm>
        </p:spPr>
        <p:txBody>
          <a:bodyPr/>
          <a:lstStyle/>
          <a:p>
            <a:r>
              <a:rPr lang="it-IT" b="1" dirty="0" err="1"/>
              <a:t>Who</a:t>
            </a:r>
            <a:r>
              <a:rPr lang="it-IT" b="1" dirty="0"/>
              <a:t> </a:t>
            </a:r>
            <a:r>
              <a:rPr lang="it-IT" b="1" dirty="0" err="1"/>
              <a:t>am</a:t>
            </a:r>
            <a:r>
              <a:rPr lang="it-IT" b="1" dirty="0"/>
              <a:t> I ?</a:t>
            </a:r>
          </a:p>
        </p:txBody>
      </p:sp>
      <p:sp>
        <p:nvSpPr>
          <p:cNvPr id="5" name="Rettangolo 4"/>
          <p:cNvSpPr/>
          <p:nvPr/>
        </p:nvSpPr>
        <p:spPr>
          <a:xfrm>
            <a:off x="1666252" y="3931373"/>
            <a:ext cx="263420" cy="145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it-IT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A6B67EF-E1DD-4278-B340-C6FCA6B94A72}" type="slidenum">
              <a:rPr lang="it-IT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</a:t>
            </a:fld>
            <a:endParaRPr lang="it-IT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0976FF1-8EDF-B4CF-813A-1A3B0CEC6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213" y="2518790"/>
            <a:ext cx="1761214" cy="26680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EB3F101-135E-1DED-5E57-3459B06B3A70}"/>
              </a:ext>
            </a:extLst>
          </p:cNvPr>
          <p:cNvSpPr txBox="1"/>
          <p:nvPr/>
        </p:nvSpPr>
        <p:spPr>
          <a:xfrm>
            <a:off x="793403" y="2510552"/>
            <a:ext cx="5868569" cy="13849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484848"/>
                </a:solidFill>
                <a:latin typeface="Arimo"/>
              </a:rPr>
              <a:t>Main research fields</a:t>
            </a:r>
          </a:p>
          <a:p>
            <a:r>
              <a:rPr lang="en-US" dirty="0">
                <a:solidFill>
                  <a:srgbClr val="484848"/>
                </a:solidFill>
                <a:latin typeface="Arimo"/>
              </a:rPr>
              <a:t>Software Engineering, Model Driven Engineering (MDE)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484848"/>
                </a:solidFill>
                <a:latin typeface="Arimo"/>
              </a:rPr>
              <a:t>domain specific modelling languages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484848"/>
                </a:solidFill>
                <a:latin typeface="Arimo"/>
              </a:rPr>
              <a:t>model management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484848"/>
                </a:solidFill>
                <a:latin typeface="Arimo"/>
              </a:rPr>
              <a:t>recommender systems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484848"/>
              </a:solidFill>
              <a:latin typeface="Arimo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3A9ECF-44C9-F650-DEDB-6E92C521A38E}"/>
              </a:ext>
            </a:extLst>
          </p:cNvPr>
          <p:cNvSpPr txBox="1"/>
          <p:nvPr/>
        </p:nvSpPr>
        <p:spPr>
          <a:xfrm>
            <a:off x="793404" y="3801805"/>
            <a:ext cx="5868568" cy="13849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484848"/>
                </a:solidFill>
                <a:latin typeface="Arimo"/>
              </a:rPr>
              <a:t>Main research activities</a:t>
            </a:r>
          </a:p>
          <a:p>
            <a:r>
              <a:rPr lang="en-US" dirty="0">
                <a:solidFill>
                  <a:srgbClr val="484848"/>
                </a:solidFill>
                <a:latin typeface="Arimo"/>
              </a:rPr>
              <a:t>W</a:t>
            </a:r>
            <a:r>
              <a:rPr lang="en-US" b="0" i="0" dirty="0">
                <a:solidFill>
                  <a:srgbClr val="484848"/>
                </a:solidFill>
                <a:effectLst/>
                <a:latin typeface="Arimo"/>
              </a:rPr>
              <a:t>orking on different European and Italian research projects by contributing the application of MDE concepts and tools in several application domains (e.g., </a:t>
            </a:r>
            <a:r>
              <a:rPr lang="en-US" b="1" i="0" dirty="0">
                <a:solidFill>
                  <a:srgbClr val="484848"/>
                </a:solidFill>
                <a:effectLst/>
                <a:latin typeface="Arimo"/>
              </a:rPr>
              <a:t>service-based software systems</a:t>
            </a:r>
            <a:r>
              <a:rPr lang="en-US" b="0" i="0" dirty="0">
                <a:solidFill>
                  <a:srgbClr val="484848"/>
                </a:solidFill>
                <a:effectLst/>
                <a:latin typeface="Arimo"/>
              </a:rPr>
              <a:t>, </a:t>
            </a:r>
            <a:r>
              <a:rPr lang="en-US" b="1" i="0" dirty="0">
                <a:solidFill>
                  <a:srgbClr val="484848"/>
                </a:solidFill>
                <a:effectLst/>
                <a:latin typeface="Arimo"/>
              </a:rPr>
              <a:t>autonomous systems</a:t>
            </a:r>
            <a:r>
              <a:rPr lang="en-US" b="0" i="0" dirty="0">
                <a:solidFill>
                  <a:srgbClr val="484848"/>
                </a:solidFill>
                <a:effectLst/>
                <a:latin typeface="Arimo"/>
              </a:rPr>
              <a:t>, </a:t>
            </a:r>
            <a:r>
              <a:rPr lang="en-US" b="1" i="0" dirty="0">
                <a:solidFill>
                  <a:srgbClr val="484848"/>
                </a:solidFill>
                <a:effectLst/>
                <a:latin typeface="Arimo"/>
              </a:rPr>
              <a:t>open-source software systems</a:t>
            </a:r>
            <a:r>
              <a:rPr lang="en-US" b="0" i="0" dirty="0">
                <a:solidFill>
                  <a:srgbClr val="484848"/>
                </a:solidFill>
                <a:effectLst/>
                <a:latin typeface="Arimo"/>
              </a:rPr>
              <a:t>, and </a:t>
            </a:r>
            <a:r>
              <a:rPr lang="en-US" b="1" i="0" dirty="0">
                <a:solidFill>
                  <a:srgbClr val="484848"/>
                </a:solidFill>
                <a:effectLst/>
                <a:latin typeface="Arimo"/>
              </a:rPr>
              <a:t>hybrid </a:t>
            </a:r>
            <a:r>
              <a:rPr lang="en-US" b="1" i="0" dirty="0" err="1">
                <a:solidFill>
                  <a:srgbClr val="484848"/>
                </a:solidFill>
                <a:effectLst/>
                <a:latin typeface="Arimo"/>
              </a:rPr>
              <a:t>polystore</a:t>
            </a:r>
            <a:r>
              <a:rPr lang="en-US" b="1" i="0" dirty="0">
                <a:solidFill>
                  <a:srgbClr val="484848"/>
                </a:solidFill>
                <a:effectLst/>
                <a:latin typeface="Arimo"/>
              </a:rPr>
              <a:t> systems</a:t>
            </a:r>
            <a:r>
              <a:rPr lang="en-US" b="0" i="0" dirty="0">
                <a:solidFill>
                  <a:srgbClr val="484848"/>
                </a:solidFill>
                <a:effectLst/>
                <a:latin typeface="Arimo"/>
              </a:rPr>
              <a:t>).</a:t>
            </a:r>
          </a:p>
          <a:p>
            <a:endParaRPr lang="en-US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4D1D13-EBEC-A505-C855-2B8256FCBB60}"/>
              </a:ext>
            </a:extLst>
          </p:cNvPr>
          <p:cNvSpPr txBox="1"/>
          <p:nvPr/>
        </p:nvSpPr>
        <p:spPr>
          <a:xfrm>
            <a:off x="793403" y="5186800"/>
            <a:ext cx="7629785" cy="11695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484848"/>
                </a:solidFill>
                <a:effectLst/>
                <a:latin typeface="Arimo"/>
              </a:rPr>
              <a:t>Community services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484848"/>
                </a:solidFill>
                <a:latin typeface="Arimo"/>
              </a:rPr>
              <a:t>R</a:t>
            </a:r>
            <a:r>
              <a:rPr lang="en-US" b="0" i="0" dirty="0">
                <a:solidFill>
                  <a:srgbClr val="484848"/>
                </a:solidFill>
                <a:effectLst/>
                <a:latin typeface="Arimo"/>
              </a:rPr>
              <a:t>eviewer of many journals like IEEE Transactions on Software Engineering, Science of Computer Programming, Software and Systems Modeling, and Journal of Systems and Software.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484848"/>
                </a:solidFill>
                <a:latin typeface="Arimo"/>
              </a:rPr>
              <a:t>In the editorial board of the </a:t>
            </a:r>
            <a:r>
              <a:rPr lang="en-US" dirty="0">
                <a:solidFill>
                  <a:srgbClr val="484848"/>
                </a:solidFill>
                <a:latin typeface="Arim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International Journal on Software and Systems Modeling (</a:t>
            </a:r>
            <a:r>
              <a:rPr lang="en-US" dirty="0" err="1">
                <a:solidFill>
                  <a:srgbClr val="484848"/>
                </a:solidFill>
                <a:latin typeface="Arim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SoSyM</a:t>
            </a:r>
            <a:r>
              <a:rPr lang="en-US" dirty="0">
                <a:solidFill>
                  <a:srgbClr val="484848"/>
                </a:solidFill>
                <a:latin typeface="Arim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en-US" dirty="0">
                <a:solidFill>
                  <a:srgbClr val="484848"/>
                </a:solidFill>
                <a:latin typeface="Arimo"/>
              </a:rPr>
              <a:t>, of </a:t>
            </a:r>
            <a:r>
              <a:rPr lang="en-US" dirty="0">
                <a:solidFill>
                  <a:srgbClr val="484848"/>
                </a:solidFill>
                <a:latin typeface="Arim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IEEE Software</a:t>
            </a:r>
            <a:r>
              <a:rPr lang="en-US" dirty="0">
                <a:solidFill>
                  <a:srgbClr val="484848"/>
                </a:solidFill>
                <a:latin typeface="Arimo"/>
              </a:rPr>
              <a:t>, of the </a:t>
            </a:r>
            <a:r>
              <a:rPr lang="en-US" dirty="0">
                <a:solidFill>
                  <a:srgbClr val="484848"/>
                </a:solidFill>
                <a:latin typeface="Arim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Object Technology</a:t>
            </a:r>
            <a:r>
              <a:rPr lang="en-US" dirty="0">
                <a:solidFill>
                  <a:srgbClr val="484848"/>
                </a:solidFill>
                <a:latin typeface="Arimo"/>
              </a:rPr>
              <a:t>, and of the </a:t>
            </a:r>
            <a:r>
              <a:rPr lang="en-US" dirty="0">
                <a:solidFill>
                  <a:srgbClr val="484848"/>
                </a:solidFill>
                <a:latin typeface="Arim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IET Software journal</a:t>
            </a:r>
            <a:r>
              <a:rPr lang="en-US" dirty="0">
                <a:solidFill>
                  <a:srgbClr val="484848"/>
                </a:solidFill>
                <a:latin typeface="Arimo"/>
              </a:rPr>
              <a:t>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93405" y="856736"/>
            <a:ext cx="7629782" cy="166205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it-IT" sz="1400" b="1" dirty="0">
                <a:latin typeface="Arimo"/>
              </a:rPr>
              <a:t>Prof. Davide Di Ruscio</a:t>
            </a:r>
            <a:br>
              <a:rPr lang="it-IT" sz="1400" dirty="0">
                <a:latin typeface="Arimo"/>
              </a:rPr>
            </a:br>
            <a:r>
              <a:rPr lang="it-IT" sz="1400" dirty="0">
                <a:latin typeface="Arimo"/>
              </a:rPr>
              <a:t>Associate Professor</a:t>
            </a:r>
            <a:br>
              <a:rPr lang="it-IT" sz="1400" dirty="0">
                <a:latin typeface="Arimo"/>
              </a:rPr>
            </a:br>
            <a:r>
              <a:rPr lang="en-US" sz="1400" dirty="0">
                <a:latin typeface="Arimo"/>
              </a:rPr>
              <a:t>Department of Information Engineering </a:t>
            </a:r>
            <a:br>
              <a:rPr lang="en-US" sz="1400" dirty="0">
                <a:latin typeface="Arimo"/>
              </a:rPr>
            </a:br>
            <a:r>
              <a:rPr lang="en-US" sz="1400" dirty="0">
                <a:latin typeface="Arimo"/>
              </a:rPr>
              <a:t>Computer Science and Mathematics</a:t>
            </a:r>
            <a:br>
              <a:rPr lang="it-IT" sz="1400" dirty="0">
                <a:latin typeface="Arimo"/>
              </a:rPr>
            </a:br>
            <a:r>
              <a:rPr lang="it-IT" sz="1400" dirty="0" err="1">
                <a:latin typeface="Arimo"/>
              </a:rPr>
              <a:t>University</a:t>
            </a:r>
            <a:r>
              <a:rPr lang="it-IT" sz="1400" dirty="0">
                <a:latin typeface="Arimo"/>
              </a:rPr>
              <a:t> of L’Aquila</a:t>
            </a:r>
            <a:br>
              <a:rPr lang="it-IT" sz="1400" dirty="0">
                <a:latin typeface="Arimo"/>
              </a:rPr>
            </a:br>
            <a:r>
              <a:rPr lang="it-IT" sz="1400" dirty="0">
                <a:latin typeface="Arimo"/>
                <a:hlinkClick r:id="rId7"/>
              </a:rPr>
              <a:t>http://www.di.univaq.it/diruscio</a:t>
            </a:r>
            <a:br>
              <a:rPr lang="it-IT" sz="1400" dirty="0">
                <a:latin typeface="Arimo"/>
              </a:rPr>
            </a:br>
            <a:r>
              <a:rPr lang="it-IT" sz="1400" dirty="0">
                <a:latin typeface="Arimo"/>
              </a:rPr>
              <a:t>@</a:t>
            </a:r>
            <a:r>
              <a:rPr lang="it-IT" sz="1400" dirty="0" err="1">
                <a:latin typeface="Arimo"/>
              </a:rPr>
              <a:t>ddiruscio</a:t>
            </a:r>
            <a:endParaRPr lang="en-US" sz="1400" dirty="0">
              <a:latin typeface="Arimo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FBADC17-DF67-1530-28A4-A6A497DFC1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9885" y="199957"/>
            <a:ext cx="1390660" cy="8001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915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3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GB" dirty="0"/>
              <a:t>Recruitment</a:t>
            </a:r>
            <a:endParaRPr dirty="0"/>
          </a:p>
        </p:txBody>
      </p:sp>
      <p:sp>
        <p:nvSpPr>
          <p:cNvPr id="307" name="Google Shape;307;p33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GB"/>
              <a:pPr>
                <a:buClr>
                  <a:srgbClr val="000000"/>
                </a:buClr>
              </a:pPr>
              <a:t>10</a:t>
            </a:fld>
            <a:endParaRPr/>
          </a:p>
        </p:txBody>
      </p:sp>
      <p:sp>
        <p:nvSpPr>
          <p:cNvPr id="308" name="Google Shape;308;p33"/>
          <p:cNvSpPr txBox="1">
            <a:spLocks noGrp="1"/>
          </p:cNvSpPr>
          <p:nvPr>
            <p:ph type="body" idx="2"/>
          </p:nvPr>
        </p:nvSpPr>
        <p:spPr>
          <a:xfrm>
            <a:off x="396000" y="1407575"/>
            <a:ext cx="4692000" cy="43983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r"/>
            <a:r>
              <a:rPr lang="en-GB" sz="1800" dirty="0"/>
              <a:t>Flyer for project recruitment: </a:t>
            </a:r>
            <a:endParaRPr sz="1800" dirty="0"/>
          </a:p>
          <a:p>
            <a:pPr marL="0" indent="0" algn="r"/>
            <a:endParaRPr sz="1800" dirty="0"/>
          </a:p>
          <a:p>
            <a:pPr marL="0" indent="0" algn="r"/>
            <a:r>
              <a:rPr lang="en-GB" sz="1800" dirty="0"/>
              <a:t>Twitter: </a:t>
            </a:r>
            <a:r>
              <a:rPr lang="en-GB" sz="1800" u="sng" dirty="0">
                <a:solidFill>
                  <a:schemeClr val="hlink"/>
                </a:solidFill>
                <a:hlinkClick r:id="rId3"/>
              </a:rPr>
              <a:t>https://twitter.com/lowcomote</a:t>
            </a:r>
            <a:endParaRPr sz="1800" dirty="0"/>
          </a:p>
          <a:p>
            <a:pPr marL="0" indent="0" algn="r">
              <a:buNone/>
            </a:pPr>
            <a:endParaRPr sz="1800" dirty="0"/>
          </a:p>
          <a:p>
            <a:pPr marL="0" indent="0" algn="r"/>
            <a:r>
              <a:rPr lang="en-GB" sz="1800" dirty="0"/>
              <a:t>Project website: </a:t>
            </a:r>
            <a:r>
              <a:rPr lang="en-GB" sz="1800" u="sng" dirty="0">
                <a:solidFill>
                  <a:schemeClr val="hlink"/>
                </a:solidFill>
                <a:hlinkClick r:id="rId4"/>
              </a:rPr>
              <a:t>https://www.lowcomote.eu/</a:t>
            </a:r>
            <a:r>
              <a:rPr lang="en-GB" sz="1800" dirty="0"/>
              <a:t> </a:t>
            </a:r>
            <a:endParaRPr sz="1800" dirty="0"/>
          </a:p>
          <a:p>
            <a:pPr marL="0" indent="0" algn="r"/>
            <a:endParaRPr sz="1800" dirty="0"/>
          </a:p>
          <a:p>
            <a:pPr marL="0" indent="0" algn="r"/>
            <a:endParaRPr sz="1800" dirty="0"/>
          </a:p>
        </p:txBody>
      </p:sp>
      <p:pic>
        <p:nvPicPr>
          <p:cNvPr id="309" name="Google Shape;30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2902" y="1453219"/>
            <a:ext cx="3639325" cy="51296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0" name="Google Shape;310;p33"/>
          <p:cNvPicPr preferRelativeResize="0"/>
          <p:nvPr/>
        </p:nvPicPr>
        <p:blipFill rotWithShape="1">
          <a:blip r:embed="rId6">
            <a:alphaModFix/>
          </a:blip>
          <a:srcRect b="14777"/>
          <a:stretch/>
        </p:blipFill>
        <p:spPr>
          <a:xfrm>
            <a:off x="216452" y="3194652"/>
            <a:ext cx="4871699" cy="33903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>
              <a:buSzPts val="1100"/>
            </a:pPr>
            <a:r>
              <a:rPr lang="en-GB" dirty="0"/>
              <a:t>Recruitment</a:t>
            </a:r>
            <a:endParaRPr dirty="0"/>
          </a:p>
        </p:txBody>
      </p:sp>
      <p:sp>
        <p:nvSpPr>
          <p:cNvPr id="327" name="Google Shape;327;p35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GB"/>
              <a:pPr>
                <a:buClr>
                  <a:srgbClr val="000000"/>
                </a:buClr>
              </a:pPr>
              <a:t>11</a:t>
            </a:fld>
            <a:endParaRPr/>
          </a:p>
        </p:txBody>
      </p:sp>
      <p:sp>
        <p:nvSpPr>
          <p:cNvPr id="328" name="Google Shape;328;p35"/>
          <p:cNvSpPr txBox="1">
            <a:spLocks noGrp="1"/>
          </p:cNvSpPr>
          <p:nvPr>
            <p:ph type="body" idx="2"/>
          </p:nvPr>
        </p:nvSpPr>
        <p:spPr>
          <a:xfrm>
            <a:off x="396000" y="1084575"/>
            <a:ext cx="8359200" cy="52005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300"/>
              </a:spcBef>
              <a:buClr>
                <a:schemeClr val="dk1"/>
              </a:buClr>
              <a:buSzPts val="1100"/>
            </a:pPr>
            <a:endParaRPr sz="1800" dirty="0"/>
          </a:p>
          <a:p>
            <a:pPr indent="-342900">
              <a:lnSpc>
                <a:spcPct val="115000"/>
              </a:lnSpc>
              <a:spcBef>
                <a:spcPts val="300"/>
              </a:spcBef>
              <a:buSzPts val="1800"/>
              <a:buChar char="●"/>
            </a:pPr>
            <a:r>
              <a:rPr lang="en-GB" sz="1800" b="1" dirty="0"/>
              <a:t>15 ESRs</a:t>
            </a:r>
            <a:r>
              <a:rPr lang="en-GB" sz="1800" dirty="0"/>
              <a:t> recruited</a:t>
            </a:r>
            <a:endParaRPr sz="1800" dirty="0"/>
          </a:p>
          <a:p>
            <a:pPr marL="0" indent="0">
              <a:lnSpc>
                <a:spcPct val="115000"/>
              </a:lnSpc>
              <a:spcBef>
                <a:spcPts val="300"/>
              </a:spcBef>
            </a:pPr>
            <a:endParaRPr sz="600" dirty="0"/>
          </a:p>
          <a:p>
            <a:pPr indent="-342900">
              <a:lnSpc>
                <a:spcPct val="115000"/>
              </a:lnSpc>
              <a:spcBef>
                <a:spcPts val="300"/>
              </a:spcBef>
              <a:buSzPts val="1800"/>
              <a:buChar char="●"/>
            </a:pPr>
            <a:r>
              <a:rPr lang="en-GB" sz="1800" b="1" dirty="0"/>
              <a:t>Centralised process </a:t>
            </a:r>
            <a:r>
              <a:rPr lang="en-GB" sz="1800" dirty="0"/>
              <a:t>(except UY &amp; UDA)</a:t>
            </a:r>
            <a:endParaRPr sz="1800" dirty="0"/>
          </a:p>
          <a:p>
            <a:pPr marL="0" indent="0">
              <a:lnSpc>
                <a:spcPct val="115000"/>
              </a:lnSpc>
              <a:spcBef>
                <a:spcPts val="300"/>
              </a:spcBef>
            </a:pPr>
            <a:endParaRPr sz="600" dirty="0"/>
          </a:p>
          <a:p>
            <a:pPr indent="-342900">
              <a:lnSpc>
                <a:spcPct val="115000"/>
              </a:lnSpc>
              <a:spcBef>
                <a:spcPts val="300"/>
              </a:spcBef>
              <a:buSzPts val="1800"/>
              <a:buChar char="●"/>
            </a:pPr>
            <a:r>
              <a:rPr lang="en-GB" sz="1800" dirty="0"/>
              <a:t>Publication of vacancies for minimum 8 weeks</a:t>
            </a:r>
            <a:endParaRPr sz="1800" dirty="0"/>
          </a:p>
          <a:p>
            <a:pPr indent="0">
              <a:lnSpc>
                <a:spcPct val="115000"/>
              </a:lnSpc>
              <a:spcBef>
                <a:spcPts val="300"/>
              </a:spcBef>
            </a:pPr>
            <a:endParaRPr sz="600" dirty="0"/>
          </a:p>
          <a:p>
            <a:pPr indent="-342900">
              <a:lnSpc>
                <a:spcPct val="115000"/>
              </a:lnSpc>
              <a:spcBef>
                <a:spcPts val="300"/>
              </a:spcBef>
              <a:buSzPts val="1800"/>
              <a:buChar char="●"/>
            </a:pPr>
            <a:r>
              <a:rPr lang="en-GB" sz="1800" dirty="0"/>
              <a:t>Open, transparent, impartial and equitable process</a:t>
            </a:r>
            <a:endParaRPr sz="1800" dirty="0"/>
          </a:p>
          <a:p>
            <a:pPr indent="0">
              <a:lnSpc>
                <a:spcPct val="115000"/>
              </a:lnSpc>
              <a:spcBef>
                <a:spcPts val="300"/>
              </a:spcBef>
            </a:pPr>
            <a:endParaRPr sz="600" dirty="0"/>
          </a:p>
          <a:p>
            <a:pPr indent="-342900">
              <a:lnSpc>
                <a:spcPct val="115000"/>
              </a:lnSpc>
              <a:spcBef>
                <a:spcPts val="300"/>
              </a:spcBef>
              <a:buSzPts val="1800"/>
              <a:buChar char="●"/>
            </a:pPr>
            <a:r>
              <a:rPr lang="en-GB" sz="1800" dirty="0"/>
              <a:t>Advertisement through 10 world-wide job search websites, 19 e-mailing lists, a flyer, 76 Directors of Master Degrees in Computer Science &amp; Software Engineering in Europe + local advertisement</a:t>
            </a:r>
            <a:endParaRPr sz="1800" dirty="0"/>
          </a:p>
          <a:p>
            <a:pPr indent="0">
              <a:lnSpc>
                <a:spcPct val="115000"/>
              </a:lnSpc>
              <a:spcBef>
                <a:spcPts val="300"/>
              </a:spcBef>
            </a:pPr>
            <a:endParaRPr sz="600" dirty="0"/>
          </a:p>
          <a:p>
            <a:pPr indent="-342900">
              <a:lnSpc>
                <a:spcPct val="115000"/>
              </a:lnSpc>
              <a:spcBef>
                <a:spcPts val="300"/>
              </a:spcBef>
              <a:buSzPts val="1800"/>
              <a:buChar char="●"/>
            </a:pPr>
            <a:r>
              <a:rPr lang="en-GB" sz="1800" dirty="0"/>
              <a:t>Recruitment process in </a:t>
            </a:r>
            <a:r>
              <a:rPr lang="en-GB" sz="1800" b="1" dirty="0"/>
              <a:t>2 steps</a:t>
            </a:r>
            <a:r>
              <a:rPr lang="en-GB" sz="1800" dirty="0"/>
              <a:t>: 1) shortlisting 2) interviews (2 rounds)</a:t>
            </a:r>
            <a:endParaRPr sz="1800" dirty="0"/>
          </a:p>
          <a:p>
            <a:pPr indent="0">
              <a:lnSpc>
                <a:spcPct val="115000"/>
              </a:lnSpc>
              <a:spcBef>
                <a:spcPts val="300"/>
              </a:spcBef>
            </a:pPr>
            <a:endParaRPr sz="600" dirty="0"/>
          </a:p>
          <a:p>
            <a:pPr indent="-342900">
              <a:lnSpc>
                <a:spcPct val="115000"/>
              </a:lnSpc>
              <a:spcBef>
                <a:spcPts val="300"/>
              </a:spcBef>
              <a:buSzPts val="1800"/>
              <a:buChar char="●"/>
            </a:pPr>
            <a:r>
              <a:rPr lang="en-GB" sz="1800" b="1" dirty="0"/>
              <a:t>209 applicants </a:t>
            </a:r>
            <a:r>
              <a:rPr lang="en-GB" sz="1800" dirty="0"/>
              <a:t>(710 applications</a:t>
            </a:r>
            <a:r>
              <a:rPr lang="en-GB" sz="1800" b="1" dirty="0"/>
              <a:t>, </a:t>
            </a:r>
            <a:r>
              <a:rPr lang="en-GB" sz="1800" dirty="0"/>
              <a:t>since the majority of candidates applied for several positions)</a:t>
            </a:r>
            <a:endParaRPr sz="1800" dirty="0"/>
          </a:p>
          <a:p>
            <a:pPr marL="0" indent="0"/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6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GB"/>
              <a:t>The Lowcomote ESRs</a:t>
            </a:r>
            <a:endParaRPr/>
          </a:p>
        </p:txBody>
      </p:sp>
      <p:sp>
        <p:nvSpPr>
          <p:cNvPr id="335" name="Google Shape;335;p36"/>
          <p:cNvSpPr txBox="1">
            <a:spLocks noGrp="1"/>
          </p:cNvSpPr>
          <p:nvPr>
            <p:ph type="body" idx="1"/>
          </p:nvPr>
        </p:nvSpPr>
        <p:spPr>
          <a:xfrm>
            <a:off x="396000" y="590400"/>
            <a:ext cx="7232400" cy="3681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GB">
                <a:solidFill>
                  <a:srgbClr val="FFFFFF"/>
                </a:solidFill>
              </a:rPr>
              <a:t>Los Lowcos!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36" name="Google Shape;336;p36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-GB"/>
              <a:pPr/>
              <a:t>12</a:t>
            </a:fld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body" idx="2"/>
          </p:nvPr>
        </p:nvSpPr>
        <p:spPr>
          <a:xfrm>
            <a:off x="396000" y="1911851"/>
            <a:ext cx="3888000" cy="38937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b="1"/>
              <a:t>Africa</a:t>
            </a:r>
            <a:endParaRPr b="1"/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/>
              <a:t>ESR4: Félicien Ihirwe (INT)</a:t>
            </a:r>
            <a:endParaRPr/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/>
              <a:t>ESR6: Arsene Indamutsa (UDA)</a:t>
            </a: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r>
              <a:rPr lang="en-GB" b="1"/>
              <a:t>Asia</a:t>
            </a:r>
            <a:endParaRPr b="1"/>
          </a:p>
          <a:p>
            <a:pPr marL="0" indent="0">
              <a:buNone/>
            </a:pPr>
            <a:r>
              <a:rPr lang="en-GB"/>
              <a:t>ESR2: Fatima Rani (UGD)</a:t>
            </a:r>
            <a:endParaRPr/>
          </a:p>
          <a:p>
            <a:pPr marL="0" indent="0">
              <a:buNone/>
            </a:pPr>
            <a:r>
              <a:rPr lang="en-GB"/>
              <a:t>ESR7: Safia Kalwar (JKUL)</a:t>
            </a:r>
            <a:endParaRPr/>
          </a:p>
          <a:p>
            <a:pPr marL="0" indent="0">
              <a:buNone/>
            </a:pPr>
            <a:r>
              <a:rPr lang="en-GB"/>
              <a:t>ESR10: Faezeh Khorram (IMTA)</a:t>
            </a:r>
            <a:endParaRPr/>
          </a:p>
          <a:p>
            <a:pPr marL="0" indent="0">
              <a:buNone/>
            </a:pPr>
            <a:r>
              <a:rPr lang="en-GB"/>
              <a:t>ESR11: Sorour Jahanbin (UY)</a:t>
            </a:r>
            <a:endParaRPr/>
          </a:p>
          <a:p>
            <a:pPr marL="0" indent="0">
              <a:buNone/>
            </a:pPr>
            <a:r>
              <a:rPr lang="en-GB"/>
              <a:t>ESR12: Qurat Ul Ain Ali (UY)</a:t>
            </a:r>
            <a:endParaRPr/>
          </a:p>
          <a:p>
            <a:pPr marL="0" indent="0">
              <a:buNone/>
            </a:pPr>
            <a:r>
              <a:rPr lang="en-GB"/>
              <a:t>ESR15: Apurvanand Sahay (UDA)</a:t>
            </a:r>
            <a:endParaRPr/>
          </a:p>
          <a:p>
            <a:pPr marL="0" indent="0">
              <a:buClr>
                <a:schemeClr val="dk1"/>
              </a:buClr>
              <a:buSzPts val="1100"/>
              <a:buNone/>
            </a:pPr>
            <a:endParaRPr/>
          </a:p>
          <a:p>
            <a:pPr marL="0" indent="0">
              <a:buClr>
                <a:schemeClr val="dk1"/>
              </a:buClr>
              <a:buSzPts val="1100"/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body" idx="3"/>
          </p:nvPr>
        </p:nvSpPr>
        <p:spPr>
          <a:xfrm>
            <a:off x="4572000" y="1911850"/>
            <a:ext cx="4572000" cy="38937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GB" b="1"/>
              <a:t>Americas</a:t>
            </a:r>
            <a:endParaRPr b="1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GB"/>
              <a:t>ESR1: Lissette Almonte Garcia (UAM)</a:t>
            </a:r>
            <a:endParaRPr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/>
          </a:p>
          <a:p>
            <a:pPr marL="0" indent="0">
              <a:spcBef>
                <a:spcPts val="0"/>
              </a:spcBef>
              <a:buNone/>
            </a:pPr>
            <a:endParaRPr b="1"/>
          </a:p>
          <a:p>
            <a:pPr marL="0" indent="0">
              <a:spcBef>
                <a:spcPts val="0"/>
              </a:spcBef>
              <a:buNone/>
            </a:pPr>
            <a:r>
              <a:rPr lang="en-GB" b="1"/>
              <a:t>Europe</a:t>
            </a:r>
            <a:endParaRPr b="1"/>
          </a:p>
          <a:p>
            <a:pPr marL="0" indent="0">
              <a:spcBef>
                <a:spcPts val="0"/>
              </a:spcBef>
              <a:buNone/>
            </a:pPr>
            <a:r>
              <a:rPr lang="en-GB"/>
              <a:t>ESR3: Panagiotis Kourouklidis (BT)</a:t>
            </a:r>
            <a:endParaRPr/>
          </a:p>
          <a:p>
            <a:pPr marL="0" indent="0">
              <a:spcBef>
                <a:spcPts val="0"/>
              </a:spcBef>
              <a:buNone/>
            </a:pPr>
            <a:r>
              <a:rPr lang="en-GB"/>
              <a:t>ESR5: Léa Brunschwig (UAM)</a:t>
            </a:r>
            <a:endParaRPr/>
          </a:p>
          <a:p>
            <a:pPr marL="0" indent="0">
              <a:spcBef>
                <a:spcPts val="0"/>
              </a:spcBef>
              <a:buNone/>
            </a:pPr>
            <a:r>
              <a:rPr lang="en-GB"/>
              <a:t>ESR8: Ilirian Ibrahimi (CLMS)</a:t>
            </a:r>
            <a:endParaRPr/>
          </a:p>
          <a:p>
            <a:pPr marL="0" indent="0">
              <a:spcBef>
                <a:spcPts val="0"/>
              </a:spcBef>
              <a:buNone/>
            </a:pPr>
            <a:r>
              <a:rPr lang="en-GB"/>
              <a:t>ESR9: Alessandro Colantoni (JKUL)</a:t>
            </a:r>
            <a:endParaRPr/>
          </a:p>
          <a:p>
            <a:pPr marL="0" indent="0">
              <a:spcBef>
                <a:spcPts val="0"/>
              </a:spcBef>
              <a:buNone/>
            </a:pPr>
            <a:r>
              <a:rPr lang="en-GB"/>
              <a:t>ESR13: Benedek Horváth (INQ)</a:t>
            </a:r>
            <a:endParaRPr/>
          </a:p>
          <a:p>
            <a:pPr marL="0" indent="0">
              <a:spcBef>
                <a:spcPts val="0"/>
              </a:spcBef>
              <a:buNone/>
            </a:pPr>
            <a:r>
              <a:rPr lang="en-GB"/>
              <a:t>ESR14: Jolan Philippe (IMT)</a:t>
            </a:r>
            <a:endParaRPr/>
          </a:p>
          <a:p>
            <a:pPr marL="0" indent="0">
              <a:spcBef>
                <a:spcPts val="0"/>
              </a:spcBef>
              <a:buNone/>
            </a:pPr>
            <a:endParaRPr/>
          </a:p>
          <a:p>
            <a:pPr mar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Google Shape;339;p36"/>
          <p:cNvSpPr txBox="1">
            <a:spLocks noGrp="1"/>
          </p:cNvSpPr>
          <p:nvPr>
            <p:ph type="body" idx="2"/>
          </p:nvPr>
        </p:nvSpPr>
        <p:spPr>
          <a:xfrm>
            <a:off x="396000" y="1255200"/>
            <a:ext cx="8058900" cy="4593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buNone/>
            </a:pPr>
            <a:r>
              <a:rPr lang="en-GB"/>
              <a:t>ESRs from 4 continents, Europe and Asia the most represented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7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GB"/>
              <a:t>Gender balance</a:t>
            </a:r>
            <a:endParaRPr/>
          </a:p>
        </p:txBody>
      </p:sp>
      <p:sp>
        <p:nvSpPr>
          <p:cNvPr id="346" name="Google Shape;346;p37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-GB"/>
              <a:pPr/>
              <a:t>13</a:t>
            </a:fld>
            <a:endParaRPr/>
          </a:p>
        </p:txBody>
      </p:sp>
      <p:pic>
        <p:nvPicPr>
          <p:cNvPr id="347" name="Google Shape;3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2" y="2022675"/>
            <a:ext cx="7693025" cy="3419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D74C0-8674-4768-8931-2063311F8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94E9E36-2055-CE48-FD34-B5A7C2889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3D9DC02-B0CE-FFBA-B58A-B52B7F5BB8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80ECE54-9BD3-0BD4-28F2-DA2BDC10853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9D6B1B-8746-5878-1C62-B7CEF4D294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47F04D5-312F-43C2-7ACF-00C19834B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750" y="3345374"/>
            <a:ext cx="4188175" cy="3429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2819953-4662-A187-C4B3-BC0F53CCA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5" y="152264"/>
            <a:ext cx="4968514" cy="462568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66276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037C27-8002-AB16-8080-BB62264A7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059CD6-80DA-0F5D-7239-88B9C8415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1BE25C0-4BF0-CA7C-CBCC-93D040A44B5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3C93223-E8F8-1E52-2988-0308C58B391E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8F6BCE-EFB3-0323-F34A-161A97733B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E79474E-A64C-77BE-CF67-D97867192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454" y="195649"/>
            <a:ext cx="4449091" cy="64667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93602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C2C66E-F38A-99CC-DA72-4DD0F483A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LCDP vs MDE</a:t>
            </a:r>
            <a:endParaRPr lang="en-US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AC2B4CE-966A-F237-6EEA-55852003A69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F89F1A4-0838-A2EB-574D-D27346796EEE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3FA286-CBCE-E229-2245-091918A82C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4A22916-2EDD-32A1-A920-4B813C6A2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13" y="1155330"/>
            <a:ext cx="3076597" cy="28003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F23BCEF-5A4A-E60A-BAB6-E38FB7B39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02" y="1155330"/>
            <a:ext cx="3651563" cy="28313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9F66296-4E8C-A1D7-D95B-2B48E2AB5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550" y="4259202"/>
            <a:ext cx="3882900" cy="23824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86508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6C71369-9FED-1953-6633-E1E42EC60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230567A-0163-E104-91E7-817F932252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goal of MDE is to increase productivity by automating different steps in software development employing models while augmenting the overall quality</a:t>
            </a:r>
          </a:p>
          <a:p>
            <a:endParaRPr lang="en-US" dirty="0"/>
          </a:p>
          <a:p>
            <a:r>
              <a:rPr lang="en-US" dirty="0"/>
              <a:t>LCDPs promote the construction of applications using forms and graphical editors with little or no hand-crafted code</a:t>
            </a:r>
          </a:p>
          <a:p>
            <a:pPr lvl="2"/>
            <a:r>
              <a:rPr lang="en-US" dirty="0"/>
              <a:t>target users are citizen developers</a:t>
            </a:r>
          </a:p>
          <a:p>
            <a:pPr lvl="2"/>
            <a:r>
              <a:rPr lang="en-US" dirty="0"/>
              <a:t>key point is to reduce accidental complexity regarding the installation and operation of both the development environments and the developed applications</a:t>
            </a:r>
          </a:p>
          <a:p>
            <a:pPr lvl="1"/>
            <a:endParaRPr lang="en-US" dirty="0"/>
          </a:p>
          <a:p>
            <a:r>
              <a:rPr lang="en-US" dirty="0"/>
              <a:t>LCDPs typically provide cloud-based development environments and manage the lifecycle of the designed applications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BF8A9B-3FFC-295A-1A7D-6C13A71BA8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17</a:t>
            </a:fld>
            <a:endParaRPr lang="en-GB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2E3B656D-99B9-9E73-1E02-4870FF18D9AD}"/>
              </a:ext>
            </a:extLst>
          </p:cNvPr>
          <p:cNvSpPr txBox="1">
            <a:spLocks/>
          </p:cNvSpPr>
          <p:nvPr/>
        </p:nvSpPr>
        <p:spPr>
          <a:xfrm>
            <a:off x="396000" y="0"/>
            <a:ext cx="72318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/>
              <a:t>LCDP vs MDE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201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3A72C-3D9C-ABF1-8702-666F5D43E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683AD6-E444-3AC8-3BB1-0B26A61C6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0C980BA-BD29-55E7-3AD1-8216D92AD6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18</a:t>
            </a:fld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A6D0FF6-79AF-A09F-2D32-1E814BF03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966" y="1097109"/>
            <a:ext cx="4654532" cy="28558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1E095D-41C7-1DFE-DB67-1839BECB4708}"/>
              </a:ext>
            </a:extLst>
          </p:cNvPr>
          <p:cNvSpPr txBox="1"/>
          <p:nvPr/>
        </p:nvSpPr>
        <p:spPr>
          <a:xfrm>
            <a:off x="339278" y="4635558"/>
            <a:ext cx="4293063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It contains the model-driven approaches that use models as machine-processable artefacts but do not aim at reducing the amount of code required to implement the system. </a:t>
            </a:r>
            <a:r>
              <a:rPr lang="en-US" dirty="0" err="1"/>
              <a:t>Instea</a:t>
            </a:r>
            <a:endParaRPr lang="en-US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6CAEED1-B985-EA2F-215F-C02A6E005F0E}"/>
              </a:ext>
            </a:extLst>
          </p:cNvPr>
          <p:cNvCxnSpPr/>
          <p:nvPr/>
        </p:nvCxnSpPr>
        <p:spPr>
          <a:xfrm flipV="1">
            <a:off x="2638966" y="2752483"/>
            <a:ext cx="744778" cy="18659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olo 1">
            <a:extLst>
              <a:ext uri="{FF2B5EF4-FFF2-40B4-BE49-F238E27FC236}">
                <a16:creationId xmlns:a16="http://schemas.microsoft.com/office/drawing/2014/main" id="{D7C9CF40-A03F-8B87-D1F5-CAFB835AB5DE}"/>
              </a:ext>
            </a:extLst>
          </p:cNvPr>
          <p:cNvSpPr txBox="1">
            <a:spLocks/>
          </p:cNvSpPr>
          <p:nvPr/>
        </p:nvSpPr>
        <p:spPr>
          <a:xfrm>
            <a:off x="396000" y="0"/>
            <a:ext cx="72318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/>
              <a:t>LCDP vs MDE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925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3A72C-3D9C-ABF1-8702-666F5D43E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683AD6-E444-3AC8-3BB1-0B26A61C6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0C980BA-BD29-55E7-3AD1-8216D92AD6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19</a:t>
            </a:fld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A6D0FF6-79AF-A09F-2D32-1E814BF03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966" y="1097109"/>
            <a:ext cx="4654532" cy="28558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1E095D-41C7-1DFE-DB67-1839BECB4708}"/>
              </a:ext>
            </a:extLst>
          </p:cNvPr>
          <p:cNvSpPr txBox="1"/>
          <p:nvPr/>
        </p:nvSpPr>
        <p:spPr>
          <a:xfrm>
            <a:off x="1443984" y="4706838"/>
            <a:ext cx="4599376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Approaches that use models as machine processable artefacts and aim to reduce the amount of code required to implement a system (e.g. via code generation or interpretation) but without offering deployment or lifecycle management capabilities for the produced systems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6CAEED1-B985-EA2F-215F-C02A6E005F0E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743672" y="2566818"/>
            <a:ext cx="521981" cy="21400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olo 1">
            <a:extLst>
              <a:ext uri="{FF2B5EF4-FFF2-40B4-BE49-F238E27FC236}">
                <a16:creationId xmlns:a16="http://schemas.microsoft.com/office/drawing/2014/main" id="{AFA02D27-CDD4-941F-B32B-C6FA906BA934}"/>
              </a:ext>
            </a:extLst>
          </p:cNvPr>
          <p:cNvSpPr txBox="1">
            <a:spLocks/>
          </p:cNvSpPr>
          <p:nvPr/>
        </p:nvSpPr>
        <p:spPr>
          <a:xfrm>
            <a:off x="396000" y="0"/>
            <a:ext cx="72318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/>
              <a:t>LCDP vs MDE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77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7C422A52-73F4-B9D5-5820-033BAACD3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06BB645-9441-22D5-4881-BEB598376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F02911CB-2807-6E95-4E6A-C7059D030FB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1FDA22-62D1-60A8-DEF2-CBB532D586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</a:t>
            </a:fld>
            <a:endParaRPr lang="en-GB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2D25202-1CC3-BEC5-5E09-85D306BAD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56" y="209148"/>
            <a:ext cx="5476888" cy="64397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09735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3A72C-3D9C-ABF1-8702-666F5D43E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683AD6-E444-3AC8-3BB1-0B26A61C6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0C980BA-BD29-55E7-3AD1-8216D92AD6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20</a:t>
            </a:fld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A6D0FF6-79AF-A09F-2D32-1E814BF03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966" y="1097109"/>
            <a:ext cx="4654532" cy="28558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1E095D-41C7-1DFE-DB67-1839BECB4708}"/>
              </a:ext>
            </a:extLst>
          </p:cNvPr>
          <p:cNvSpPr txBox="1"/>
          <p:nvPr/>
        </p:nvSpPr>
        <p:spPr>
          <a:xfrm>
            <a:off x="2228418" y="5054960"/>
            <a:ext cx="4599376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Platforms that use models to facilitate the development of software applications with reduced code and offer built-in deployment and lifecycle management facilities for the produced application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6CAEED1-B985-EA2F-215F-C02A6E005F0E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4528106" y="2655009"/>
            <a:ext cx="99593" cy="23999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olo 1">
            <a:extLst>
              <a:ext uri="{FF2B5EF4-FFF2-40B4-BE49-F238E27FC236}">
                <a16:creationId xmlns:a16="http://schemas.microsoft.com/office/drawing/2014/main" id="{6C4C7302-9F96-6996-8E7F-2E372B941A07}"/>
              </a:ext>
            </a:extLst>
          </p:cNvPr>
          <p:cNvSpPr txBox="1">
            <a:spLocks/>
          </p:cNvSpPr>
          <p:nvPr/>
        </p:nvSpPr>
        <p:spPr>
          <a:xfrm>
            <a:off x="396000" y="0"/>
            <a:ext cx="72318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/>
              <a:t>LCDP vs MDE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99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3A72C-3D9C-ABF1-8702-666F5D43E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683AD6-E444-3AC8-3BB1-0B26A61C6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0C980BA-BD29-55E7-3AD1-8216D92AD6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21</a:t>
            </a:fld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A6D0FF6-79AF-A09F-2D32-1E814BF03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966" y="1097109"/>
            <a:ext cx="4654532" cy="28558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1E095D-41C7-1DFE-DB67-1839BECB4708}"/>
              </a:ext>
            </a:extLst>
          </p:cNvPr>
          <p:cNvSpPr txBox="1"/>
          <p:nvPr/>
        </p:nvSpPr>
        <p:spPr>
          <a:xfrm>
            <a:off x="2873604" y="5064243"/>
            <a:ext cx="4599376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Approaches offering built-in deployment and lifecycle management facilities for the produced application. They do not use models that conform to explicitly defined languages/metamodels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6CAEED1-B985-EA2F-215F-C02A6E005F0E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5124353" y="2655009"/>
            <a:ext cx="48939" cy="24092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olo 1">
            <a:extLst>
              <a:ext uri="{FF2B5EF4-FFF2-40B4-BE49-F238E27FC236}">
                <a16:creationId xmlns:a16="http://schemas.microsoft.com/office/drawing/2014/main" id="{646D0312-932D-D677-A7C2-F1E4262E55B1}"/>
              </a:ext>
            </a:extLst>
          </p:cNvPr>
          <p:cNvSpPr txBox="1">
            <a:spLocks/>
          </p:cNvSpPr>
          <p:nvPr/>
        </p:nvSpPr>
        <p:spPr>
          <a:xfrm>
            <a:off x="396000" y="0"/>
            <a:ext cx="72318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/>
              <a:t>LCDP vs MDE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14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3A72C-3D9C-ABF1-8702-666F5D43E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683AD6-E444-3AC8-3BB1-0B26A61C6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0C980BA-BD29-55E7-3AD1-8216D92AD6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22</a:t>
            </a:fld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A6D0FF6-79AF-A09F-2D32-1E814BF03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966" y="1097109"/>
            <a:ext cx="4654532" cy="28558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1E095D-41C7-1DFE-DB67-1839BECB4708}"/>
              </a:ext>
            </a:extLst>
          </p:cNvPr>
          <p:cNvSpPr txBox="1"/>
          <p:nvPr/>
        </p:nvSpPr>
        <p:spPr>
          <a:xfrm>
            <a:off x="4232924" y="5137726"/>
            <a:ext cx="4599376" cy="11695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Approaches that aim to reduce the amount of code required to implement a system without offering deployment or lifecycle management capabilities for the produced system, without using models that conform to explicitly defined languages/metamodels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6CAEED1-B985-EA2F-215F-C02A6E005F0E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5783464" y="2590026"/>
            <a:ext cx="749148" cy="2547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olo 1">
            <a:extLst>
              <a:ext uri="{FF2B5EF4-FFF2-40B4-BE49-F238E27FC236}">
                <a16:creationId xmlns:a16="http://schemas.microsoft.com/office/drawing/2014/main" id="{270EB441-8244-7FBB-27A0-D0AB09831C05}"/>
              </a:ext>
            </a:extLst>
          </p:cNvPr>
          <p:cNvSpPr txBox="1">
            <a:spLocks/>
          </p:cNvSpPr>
          <p:nvPr/>
        </p:nvSpPr>
        <p:spPr>
          <a:xfrm>
            <a:off x="396000" y="0"/>
            <a:ext cx="72318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dirty="0"/>
              <a:t>LCDP vs MDE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761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01DC4-0528-5024-7125-B5FE48ADF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2D1B652-562E-6195-705F-71FD9475C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Cloud-based deployment</a:t>
            </a:r>
          </a:p>
          <a:p>
            <a:r>
              <a:rPr lang="en-US" dirty="0"/>
              <a:t>Digital native workforce</a:t>
            </a:r>
          </a:p>
          <a:p>
            <a:r>
              <a:rPr lang="en-US" dirty="0"/>
              <a:t>Zero setup</a:t>
            </a:r>
          </a:p>
          <a:p>
            <a:r>
              <a:rPr lang="en-US" dirty="0"/>
              <a:t>Developer shortfall</a:t>
            </a:r>
          </a:p>
          <a:p>
            <a:r>
              <a:rPr lang="en-US" dirty="0"/>
              <a:t>Training facilities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5020AC-AC33-F1DB-62DC-1AC0D06D79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23</a:t>
            </a:fld>
            <a:endParaRPr lang="en-GB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554D5662-5C62-3F65-94C1-F0CC5AA58411}"/>
              </a:ext>
            </a:extLst>
          </p:cNvPr>
          <p:cNvSpPr txBox="1">
            <a:spLocks/>
          </p:cNvSpPr>
          <p:nvPr/>
        </p:nvSpPr>
        <p:spPr>
          <a:xfrm>
            <a:off x="396000" y="0"/>
            <a:ext cx="72318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dirty="0"/>
              <a:t>To conclude - </a:t>
            </a:r>
            <a:r>
              <a:rPr lang="it-IT" dirty="0" err="1"/>
              <a:t>main</a:t>
            </a:r>
            <a:r>
              <a:rPr lang="it-IT" dirty="0"/>
              <a:t> LCDP key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292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GB"/>
              <a:t>Low-Code in the 2020 News</a:t>
            </a:r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GB"/>
              <a:pPr>
                <a:buClr>
                  <a:srgbClr val="000000"/>
                </a:buClr>
              </a:pPr>
              <a:t>3</a:t>
            </a:fld>
            <a:endParaRPr dirty="0"/>
          </a:p>
        </p:txBody>
      </p:sp>
      <p:grpSp>
        <p:nvGrpSpPr>
          <p:cNvPr id="131" name="Google Shape;131;p17"/>
          <p:cNvGrpSpPr/>
          <p:nvPr/>
        </p:nvGrpSpPr>
        <p:grpSpPr>
          <a:xfrm>
            <a:off x="959701" y="1255202"/>
            <a:ext cx="7231801" cy="5308797"/>
            <a:chOff x="1523399" y="1407600"/>
            <a:chExt cx="7231801" cy="5308797"/>
          </a:xfrm>
        </p:grpSpPr>
        <p:pic>
          <p:nvPicPr>
            <p:cNvPr id="132" name="Google Shape;132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47012" y="1407600"/>
              <a:ext cx="3508188" cy="3192017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33" name="Google Shape;133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3399" y="1912676"/>
              <a:ext cx="4532252" cy="2888965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34" name="Google Shape;134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690954" y="3549481"/>
              <a:ext cx="3006036" cy="3035494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35" name="Google Shape;135;p17"/>
            <p:cNvPicPr preferRelativeResize="0"/>
            <p:nvPr/>
          </p:nvPicPr>
          <p:blipFill rotWithShape="1">
            <a:blip r:embed="rId6">
              <a:alphaModFix/>
            </a:blip>
            <a:srcRect b="24339"/>
            <a:stretch/>
          </p:blipFill>
          <p:spPr>
            <a:xfrm>
              <a:off x="5247000" y="4032072"/>
              <a:ext cx="3006024" cy="268432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GB"/>
              <a:t>Low-Code Development Platforms (LCDPs): Definition</a:t>
            </a:r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GB"/>
              <a:pPr>
                <a:buClr>
                  <a:srgbClr val="000000"/>
                </a:buClr>
              </a:pPr>
              <a:t>4</a:t>
            </a:fld>
            <a:endParaRPr/>
          </a:p>
        </p:txBody>
      </p:sp>
      <p:pic>
        <p:nvPicPr>
          <p:cNvPr id="143" name="Google Shape;1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800" y="2422209"/>
            <a:ext cx="5262452" cy="32921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2742" y="3429000"/>
            <a:ext cx="5275258" cy="32921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5" name="Google Shape;145;p18"/>
          <p:cNvSpPr txBox="1">
            <a:spLocks noGrp="1"/>
          </p:cNvSpPr>
          <p:nvPr>
            <p:ph type="body" idx="2"/>
          </p:nvPr>
        </p:nvSpPr>
        <p:spPr>
          <a:xfrm>
            <a:off x="396000" y="1307450"/>
            <a:ext cx="8359200" cy="44985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/>
            <a:r>
              <a:rPr lang="en-GB" sz="1600" dirty="0"/>
              <a:t> Platforms for application development that employ visual, declarative techniques instead of programming, and require minimal upfront investment in setup, training, and deployment. </a:t>
            </a:r>
            <a:endParaRPr sz="1600" dirty="0"/>
          </a:p>
          <a:p>
            <a:pPr marL="0" indent="0"/>
            <a:r>
              <a:rPr lang="en-GB" sz="1600" dirty="0"/>
              <a:t> Example (</a:t>
            </a:r>
            <a:r>
              <a:rPr lang="en-GB" sz="1600" dirty="0" err="1"/>
              <a:t>zAppDev</a:t>
            </a:r>
            <a:r>
              <a:rPr lang="en-GB" sz="1600" dirty="0"/>
              <a:t> by CLMS)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GB"/>
              <a:t>The need for LCDPs</a:t>
            </a:r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GB"/>
              <a:pPr>
                <a:buClr>
                  <a:srgbClr val="000000"/>
                </a:buClr>
              </a:pPr>
              <a:t>5</a:t>
            </a:fld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body" idx="2"/>
          </p:nvPr>
        </p:nvSpPr>
        <p:spPr>
          <a:xfrm>
            <a:off x="396000" y="1407575"/>
            <a:ext cx="8359200" cy="43983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indent="-342900">
              <a:buSzPts val="1800"/>
              <a:buChar char="●"/>
            </a:pPr>
            <a:r>
              <a:rPr lang="en-GB" dirty="0"/>
              <a:t>The Developer Gap</a:t>
            </a:r>
            <a:endParaRPr dirty="0"/>
          </a:p>
          <a:p>
            <a:pPr lvl="1">
              <a:buChar char="○"/>
            </a:pPr>
            <a:r>
              <a:rPr lang="en-GB" dirty="0"/>
              <a:t>Experienced developers are hard to find</a:t>
            </a:r>
            <a:endParaRPr dirty="0"/>
          </a:p>
          <a:p>
            <a:pPr lvl="1">
              <a:buChar char="○"/>
            </a:pPr>
            <a:r>
              <a:rPr lang="en-GB" dirty="0"/>
              <a:t>Offshore sourcing slows down delivery</a:t>
            </a:r>
            <a:br>
              <a:rPr lang="en-GB" dirty="0"/>
            </a:br>
            <a:endParaRPr dirty="0"/>
          </a:p>
          <a:p>
            <a:pPr indent="-342900">
              <a:buSzPts val="1800"/>
              <a:buChar char="●"/>
            </a:pPr>
            <a:r>
              <a:rPr lang="en-GB" dirty="0"/>
              <a:t>Systems of Engagement</a:t>
            </a:r>
            <a:endParaRPr dirty="0"/>
          </a:p>
          <a:p>
            <a:pPr lvl="1">
              <a:buChar char="○"/>
            </a:pPr>
            <a:r>
              <a:rPr lang="en-GB" dirty="0"/>
              <a:t>Customer journey via more personalized interactions</a:t>
            </a:r>
            <a:endParaRPr dirty="0"/>
          </a:p>
          <a:p>
            <a:pPr lvl="1">
              <a:buChar char="○"/>
            </a:pPr>
            <a:r>
              <a:rPr lang="en-GB" dirty="0"/>
              <a:t>More need for customized business applications</a:t>
            </a:r>
            <a:br>
              <a:rPr lang="en-GB" dirty="0"/>
            </a:br>
            <a:endParaRPr dirty="0"/>
          </a:p>
          <a:p>
            <a:pPr indent="-342900">
              <a:buSzPts val="1800"/>
              <a:buChar char="●"/>
            </a:pPr>
            <a:r>
              <a:rPr lang="en-GB" dirty="0"/>
              <a:t>Shadow IT</a:t>
            </a:r>
            <a:endParaRPr dirty="0"/>
          </a:p>
          <a:p>
            <a:pPr lvl="1">
              <a:buChar char="○"/>
            </a:pPr>
            <a:r>
              <a:rPr lang="en-GB" dirty="0"/>
              <a:t>IT departments are overwhelmed</a:t>
            </a:r>
            <a:endParaRPr dirty="0"/>
          </a:p>
          <a:p>
            <a:pPr lvl="1">
              <a:buChar char="○"/>
            </a:pPr>
            <a:r>
              <a:rPr lang="en-GB" dirty="0"/>
              <a:t>Employees install (or develop) software on their own</a:t>
            </a:r>
            <a:endParaRPr dirty="0"/>
          </a:p>
          <a:p>
            <a:pPr lvl="1">
              <a:buChar char="○"/>
            </a:pPr>
            <a:r>
              <a:rPr lang="en-GB" dirty="0"/>
              <a:t>This software is not tracked by the company (no security/policies/maintenance)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3"/>
          <p:cNvPicPr preferRelativeResize="0"/>
          <p:nvPr/>
        </p:nvPicPr>
        <p:blipFill rotWithShape="1">
          <a:blip r:embed="rId3">
            <a:alphaModFix/>
          </a:blip>
          <a:srcRect r="48987"/>
          <a:stretch/>
        </p:blipFill>
        <p:spPr>
          <a:xfrm>
            <a:off x="2019815" y="4088875"/>
            <a:ext cx="5104365" cy="271812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GB"/>
              <a:t>The proliferation of LCDPs</a:t>
            </a:r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GB"/>
              <a:pPr>
                <a:buClr>
                  <a:srgbClr val="000000"/>
                </a:buClr>
              </a:pPr>
              <a:t>6</a:t>
            </a:fld>
            <a:endParaRPr/>
          </a:p>
        </p:txBody>
      </p:sp>
      <p:pic>
        <p:nvPicPr>
          <p:cNvPr id="213" name="Google Shape;213;p23"/>
          <p:cNvPicPr preferRelativeResize="0"/>
          <p:nvPr/>
        </p:nvPicPr>
        <p:blipFill rotWithShape="1">
          <a:blip r:embed="rId4">
            <a:alphaModFix/>
          </a:blip>
          <a:srcRect t="5378" b="5271"/>
          <a:stretch/>
        </p:blipFill>
        <p:spPr>
          <a:xfrm>
            <a:off x="622170" y="2130152"/>
            <a:ext cx="3749306" cy="209382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666666">
                <a:alpha val="50000"/>
              </a:srgbClr>
            </a:outerShdw>
          </a:effectLst>
        </p:spPr>
      </p:pic>
      <p:pic>
        <p:nvPicPr>
          <p:cNvPr id="214" name="Google Shape;21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2373" y="2130152"/>
            <a:ext cx="3749329" cy="20938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666666">
                <a:alpha val="50000"/>
              </a:srgbClr>
            </a:outerShdw>
          </a:effectLst>
        </p:spPr>
      </p:pic>
      <p:sp>
        <p:nvSpPr>
          <p:cNvPr id="215" name="Google Shape;215;p23"/>
          <p:cNvSpPr txBox="1">
            <a:spLocks noGrp="1"/>
          </p:cNvSpPr>
          <p:nvPr>
            <p:ph type="body" idx="2"/>
          </p:nvPr>
        </p:nvSpPr>
        <p:spPr>
          <a:xfrm>
            <a:off x="396000" y="1407582"/>
            <a:ext cx="8359200" cy="15453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GB" sz="1800">
                <a:latin typeface="Helvetica Neue Light"/>
                <a:ea typeface="Helvetica Neue Light"/>
                <a:cs typeface="Helvetica Neue Light"/>
                <a:sym typeface="Helvetica Neue Light"/>
              </a:rPr>
              <a:t>144 LCDPs today, mostly non-European, $21 billion market forecast in 2022</a:t>
            </a:r>
            <a:endParaRPr sz="18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en-GB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[G2, Jan 2020, </a:t>
            </a:r>
            <a:r>
              <a:rPr lang="en-GB" sz="1200" u="sng">
                <a:solidFill>
                  <a:srgbClr val="0097A7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https://www.g2.com/categories/low-code-development-platforms</a:t>
            </a:r>
            <a:r>
              <a:rPr lang="en-GB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]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indent="0"/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body" idx="2"/>
          </p:nvPr>
        </p:nvSpPr>
        <p:spPr>
          <a:xfrm>
            <a:off x="622175" y="4322405"/>
            <a:ext cx="1191000" cy="4047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buNone/>
            </a:pPr>
            <a:r>
              <a:rPr lang="en-GB" sz="1800">
                <a:latin typeface="Helvetica Neue Light"/>
                <a:ea typeface="Helvetica Neue Light"/>
                <a:cs typeface="Helvetica Neue Light"/>
                <a:sym typeface="Helvetica Neue Light"/>
              </a:rPr>
              <a:t>Salesforce</a:t>
            </a:r>
            <a:endParaRPr sz="18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indent="0">
              <a:buNone/>
            </a:pPr>
            <a:r>
              <a:rPr lang="en-GB" sz="1800">
                <a:latin typeface="Helvetica Neue Light"/>
                <a:ea typeface="Helvetica Neue Light"/>
                <a:cs typeface="Helvetica Neue Light"/>
                <a:sym typeface="Helvetica Neue Light"/>
              </a:rPr>
              <a:t>Lightning</a:t>
            </a:r>
            <a:endParaRPr sz="18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7" name="Google Shape;217;p23"/>
          <p:cNvSpPr txBox="1">
            <a:spLocks noGrp="1"/>
          </p:cNvSpPr>
          <p:nvPr>
            <p:ph type="body" idx="2"/>
          </p:nvPr>
        </p:nvSpPr>
        <p:spPr>
          <a:xfrm>
            <a:off x="7440700" y="4322405"/>
            <a:ext cx="1191000" cy="4047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Google </a:t>
            </a:r>
            <a:endParaRPr sz="18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App Sheet</a:t>
            </a:r>
            <a:endParaRPr sz="18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8" name="Google Shape;218;p23"/>
          <p:cNvSpPr txBox="1">
            <a:spLocks noGrp="1"/>
          </p:cNvSpPr>
          <p:nvPr>
            <p:ph type="body" idx="2"/>
          </p:nvPr>
        </p:nvSpPr>
        <p:spPr>
          <a:xfrm>
            <a:off x="752400" y="5885175"/>
            <a:ext cx="1267500" cy="4047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800">
                <a:latin typeface="Helvetica Neue Light"/>
                <a:ea typeface="Helvetica Neue Light"/>
                <a:cs typeface="Helvetica Neue Light"/>
                <a:sym typeface="Helvetica Neue Light"/>
              </a:rPr>
              <a:t>Microsoft</a:t>
            </a:r>
            <a:endParaRPr sz="18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800">
                <a:latin typeface="Helvetica Neue Light"/>
                <a:ea typeface="Helvetica Neue Light"/>
                <a:cs typeface="Helvetica Neue Light"/>
                <a:sym typeface="Helvetica Neue Light"/>
              </a:rPr>
              <a:t>PowerApps</a:t>
            </a:r>
            <a:endParaRPr sz="18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GB"/>
              <a:t>Lowcomote</a:t>
            </a:r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GB"/>
              <a:pPr>
                <a:buClr>
                  <a:srgbClr val="000000"/>
                </a:buClr>
              </a:pPr>
              <a:t>7</a:t>
            </a:fld>
            <a:endParaRPr/>
          </a:p>
        </p:txBody>
      </p:sp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611" y="1331888"/>
            <a:ext cx="1105690" cy="65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7505" y="1374639"/>
            <a:ext cx="1378700" cy="54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5408" y="1335453"/>
            <a:ext cx="1146642" cy="64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739" y="2250900"/>
            <a:ext cx="880457" cy="926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80442" y="2375600"/>
            <a:ext cx="1412826" cy="67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4836" y="3473231"/>
            <a:ext cx="1044263" cy="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72325" y="3444731"/>
            <a:ext cx="1371875" cy="57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37443" y="3306196"/>
            <a:ext cx="730301" cy="769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63901" y="2439714"/>
            <a:ext cx="989661" cy="54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58063" y="3162298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05237" y="4449895"/>
            <a:ext cx="1201244" cy="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88361" y="5474284"/>
            <a:ext cx="1406001" cy="74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065817" y="4516507"/>
            <a:ext cx="989661" cy="61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72000" y="1184946"/>
            <a:ext cx="4351250" cy="542458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9"/>
          <p:cNvSpPr txBox="1">
            <a:spLocks noGrp="1"/>
          </p:cNvSpPr>
          <p:nvPr>
            <p:ph type="body" idx="1"/>
          </p:nvPr>
        </p:nvSpPr>
        <p:spPr>
          <a:xfrm>
            <a:off x="396000" y="591400"/>
            <a:ext cx="7695600" cy="3681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GB">
                <a:solidFill>
                  <a:schemeClr val="lt1"/>
                </a:solidFill>
              </a:rPr>
              <a:t>Training the Next Generation of Experts in Scalable Low-Code Engineering Platforms</a:t>
            </a:r>
            <a:endParaRPr>
              <a:solidFill>
                <a:schemeClr val="lt1"/>
              </a:solidFill>
            </a:endParaRPr>
          </a:p>
          <a:p>
            <a:pPr marL="0" indent="0"/>
            <a:endParaRPr/>
          </a:p>
        </p:txBody>
      </p:sp>
      <p:pic>
        <p:nvPicPr>
          <p:cNvPr id="168" name="Google Shape;168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1602" y="4304300"/>
            <a:ext cx="1044275" cy="104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964350" y="5289625"/>
            <a:ext cx="2531450" cy="131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6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GB"/>
              <a:t>The scientific objective of Lowcomote</a:t>
            </a:r>
            <a:endParaRPr/>
          </a:p>
        </p:txBody>
      </p:sp>
      <p:sp>
        <p:nvSpPr>
          <p:cNvPr id="241" name="Google Shape;241;p26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GB"/>
              <a:pPr>
                <a:buClr>
                  <a:srgbClr val="000000"/>
                </a:buClr>
              </a:pPr>
              <a:t>8</a:t>
            </a:fld>
            <a:endParaRPr/>
          </a:p>
        </p:txBody>
      </p:sp>
      <p:pic>
        <p:nvPicPr>
          <p:cNvPr id="242" name="Google Shape;2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2851" y="1681525"/>
            <a:ext cx="5278352" cy="177932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6"/>
          <p:cNvSpPr txBox="1"/>
          <p:nvPr/>
        </p:nvSpPr>
        <p:spPr>
          <a:xfrm>
            <a:off x="8472458" y="6217622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GB" sz="1000">
                <a:solidFill>
                  <a:srgbClr val="595959"/>
                </a:solidFill>
              </a:rPr>
              <a:pPr algn="r"/>
              <a:t>8</a:t>
            </a:fld>
            <a:endParaRPr sz="1000">
              <a:solidFill>
                <a:srgbClr val="595959"/>
              </a:solidFill>
            </a:endParaRPr>
          </a:p>
        </p:txBody>
      </p:sp>
      <p:graphicFrame>
        <p:nvGraphicFramePr>
          <p:cNvPr id="244" name="Google Shape;244;p26"/>
          <p:cNvGraphicFramePr/>
          <p:nvPr/>
        </p:nvGraphicFramePr>
        <p:xfrm>
          <a:off x="935075" y="3950840"/>
          <a:ext cx="7273850" cy="2240575"/>
        </p:xfrm>
        <a:graphic>
          <a:graphicData uri="http://schemas.openxmlformats.org/drawingml/2006/table">
            <a:tbl>
              <a:tblPr>
                <a:noFill/>
                <a:tableStyleId>{8406337E-1601-435C-BCB7-A8C5ADC8502B}</a:tableStyleId>
              </a:tblPr>
              <a:tblGrid>
                <a:gridCol w="178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6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rgbClr val="000000"/>
                          </a:solidFill>
                        </a:rPr>
                        <a:t>Scalable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000000"/>
                          </a:solidFill>
                        </a:rPr>
                        <a:t>To </a:t>
                      </a:r>
                      <a:r>
                        <a:rPr lang="en-GB" sz="1800" b="1">
                          <a:solidFill>
                            <a:srgbClr val="000000"/>
                          </a:solidFill>
                        </a:rPr>
                        <a:t>large</a:t>
                      </a:r>
                      <a:r>
                        <a:rPr lang="en-GB" sz="1800">
                          <a:solidFill>
                            <a:srgbClr val="000000"/>
                          </a:solidFill>
                        </a:rPr>
                        <a:t> applications, repositories, user communities (on top of EC FP7 MONDO)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rgbClr val="000000"/>
                          </a:solidFill>
                        </a:rPr>
                        <a:t>Open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000000"/>
                          </a:solidFill>
                        </a:rPr>
                        <a:t>Open-source platform to simplify the creation of new LCEPs and avoid fragmentation and vendor lock-in. Based on </a:t>
                      </a:r>
                      <a:r>
                        <a:rPr lang="en-GB" sz="1800" b="1">
                          <a:solidFill>
                            <a:srgbClr val="000000"/>
                          </a:solidFill>
                        </a:rPr>
                        <a:t>standards</a:t>
                      </a:r>
                      <a:r>
                        <a:rPr lang="en-GB" sz="1800">
                          <a:solidFill>
                            <a:srgbClr val="000000"/>
                          </a:solidFill>
                        </a:rPr>
                        <a:t> like EMF, LSP, OpenStack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rgbClr val="000000"/>
                          </a:solidFill>
                        </a:rPr>
                        <a:t>Heterogeneous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000000"/>
                          </a:solidFill>
                        </a:rPr>
                        <a:t>Applicable to </a:t>
                      </a:r>
                      <a:r>
                        <a:rPr lang="en-GB" sz="1800" b="1">
                          <a:solidFill>
                            <a:srgbClr val="000000"/>
                          </a:solidFill>
                        </a:rPr>
                        <a:t>engineering</a:t>
                      </a:r>
                      <a:r>
                        <a:rPr lang="en-GB" sz="1800">
                          <a:solidFill>
                            <a:srgbClr val="000000"/>
                          </a:solidFill>
                        </a:rPr>
                        <a:t> disciplines</a:t>
                      </a:r>
                      <a:endParaRPr sz="180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7"/>
          <p:cNvSpPr txBox="1">
            <a:spLocks noGrp="1"/>
          </p:cNvSpPr>
          <p:nvPr>
            <p:ph type="title"/>
          </p:nvPr>
        </p:nvSpPr>
        <p:spPr>
          <a:xfrm>
            <a:off x="396000" y="0"/>
            <a:ext cx="7231800" cy="600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GB"/>
              <a:t>The </a:t>
            </a:r>
            <a:r>
              <a:rPr lang="en-GB">
                <a:solidFill>
                  <a:srgbClr val="F08823"/>
                </a:solidFill>
              </a:rPr>
              <a:t>Lowcomotive</a:t>
            </a:r>
            <a:r>
              <a:rPr lang="en-GB"/>
              <a:t> open platform</a:t>
            </a:r>
            <a:endParaRPr/>
          </a:p>
        </p:txBody>
      </p:sp>
      <p:sp>
        <p:nvSpPr>
          <p:cNvPr id="251" name="Google Shape;251;p27"/>
          <p:cNvSpPr txBox="1">
            <a:spLocks noGrp="1"/>
          </p:cNvSpPr>
          <p:nvPr>
            <p:ph type="body" idx="1"/>
          </p:nvPr>
        </p:nvSpPr>
        <p:spPr>
          <a:xfrm>
            <a:off x="396000" y="591400"/>
            <a:ext cx="7231800" cy="3681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/>
            <a:r>
              <a:rPr lang="en-GB" u="sng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https://github.com/lowcomote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" name="Google Shape;252;p27"/>
          <p:cNvSpPr txBox="1">
            <a:spLocks noGrp="1"/>
          </p:cNvSpPr>
          <p:nvPr>
            <p:ph type="sldNum" idx="12"/>
          </p:nvPr>
        </p:nvSpPr>
        <p:spPr>
          <a:xfrm>
            <a:off x="7627938" y="286048"/>
            <a:ext cx="1127100" cy="404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GB"/>
              <a:pPr>
                <a:buClr>
                  <a:srgbClr val="000000"/>
                </a:buClr>
              </a:pPr>
              <a:t>9</a:t>
            </a:fld>
            <a:endParaRPr/>
          </a:p>
        </p:txBody>
      </p:sp>
      <p:grpSp>
        <p:nvGrpSpPr>
          <p:cNvPr id="253" name="Google Shape;253;p27"/>
          <p:cNvGrpSpPr/>
          <p:nvPr/>
        </p:nvGrpSpPr>
        <p:grpSpPr>
          <a:xfrm>
            <a:off x="1179452" y="1226368"/>
            <a:ext cx="7398933" cy="5134526"/>
            <a:chOff x="1175850" y="1159968"/>
            <a:chExt cx="7398933" cy="5134526"/>
          </a:xfrm>
        </p:grpSpPr>
        <p:pic>
          <p:nvPicPr>
            <p:cNvPr id="254" name="Google Shape;254;p27"/>
            <p:cNvPicPr preferRelativeResize="0"/>
            <p:nvPr/>
          </p:nvPicPr>
          <p:blipFill rotWithShape="1">
            <a:blip r:embed="rId4">
              <a:alphaModFix/>
            </a:blip>
            <a:srcRect l="880" t="1880" r="-880" b="-1880"/>
            <a:stretch/>
          </p:blipFill>
          <p:spPr>
            <a:xfrm>
              <a:off x="3713550" y="1159968"/>
              <a:ext cx="4861233" cy="51345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27"/>
            <p:cNvSpPr txBox="1"/>
            <p:nvPr/>
          </p:nvSpPr>
          <p:spPr>
            <a:xfrm>
              <a:off x="1175850" y="1656352"/>
              <a:ext cx="2537700" cy="44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/>
              <a:r>
                <a:rPr lang="en-GB" dirty="0">
                  <a:solidFill>
                    <a:srgbClr val="000000"/>
                  </a:solidFill>
                </a:rPr>
                <a:t>Low-code Engineering of Large-Scale Heterogeneous Systems</a:t>
              </a:r>
              <a:endParaRPr dirty="0">
                <a:solidFill>
                  <a:srgbClr val="000000"/>
                </a:solidFill>
              </a:endParaRPr>
            </a:p>
            <a:p>
              <a:pPr algn="r"/>
              <a:endParaRPr dirty="0">
                <a:solidFill>
                  <a:srgbClr val="000000"/>
                </a:solidFill>
              </a:endParaRPr>
            </a:p>
            <a:p>
              <a:pPr algn="r"/>
              <a:endParaRPr dirty="0">
                <a:solidFill>
                  <a:srgbClr val="000000"/>
                </a:solidFill>
              </a:endParaRPr>
            </a:p>
            <a:p>
              <a:pPr algn="r"/>
              <a:endParaRPr dirty="0">
                <a:solidFill>
                  <a:srgbClr val="000000"/>
                </a:solidFill>
              </a:endParaRPr>
            </a:p>
            <a:p>
              <a:pPr algn="r"/>
              <a:r>
                <a:rPr lang="en-GB" dirty="0">
                  <a:solidFill>
                    <a:srgbClr val="000000"/>
                  </a:solidFill>
                </a:rPr>
                <a:t>Large-scale Repository and Services for Low-Code Engineering</a:t>
              </a:r>
              <a:endParaRPr dirty="0">
                <a:solidFill>
                  <a:srgbClr val="000000"/>
                </a:solidFill>
              </a:endParaRPr>
            </a:p>
            <a:p>
              <a:pPr algn="r"/>
              <a:endParaRPr dirty="0">
                <a:solidFill>
                  <a:srgbClr val="000000"/>
                </a:solidFill>
              </a:endParaRPr>
            </a:p>
            <a:p>
              <a:pPr algn="r"/>
              <a:endParaRPr dirty="0">
                <a:solidFill>
                  <a:srgbClr val="000000"/>
                </a:solidFill>
              </a:endParaRPr>
            </a:p>
            <a:p>
              <a:pPr algn="r"/>
              <a:endParaRPr dirty="0">
                <a:solidFill>
                  <a:srgbClr val="000000"/>
                </a:solidFill>
              </a:endParaRPr>
            </a:p>
            <a:p>
              <a:pPr algn="r"/>
              <a:endParaRPr dirty="0">
                <a:solidFill>
                  <a:srgbClr val="000000"/>
                </a:solidFill>
              </a:endParaRPr>
            </a:p>
            <a:p>
              <a:pPr algn="r"/>
              <a:r>
                <a:rPr lang="en-GB" dirty="0">
                  <a:solidFill>
                    <a:srgbClr val="000000"/>
                  </a:solidFill>
                </a:rPr>
                <a:t>Scalable Low-Code Artifact Management</a:t>
              </a:r>
              <a:endParaRPr dirty="0">
                <a:solidFill>
                  <a:srgbClr val="000000"/>
                </a:solidFill>
              </a:endParaRPr>
            </a:p>
            <a:p>
              <a:pPr algn="r"/>
              <a:endParaRPr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PPT_IMT_Atlantique_16-9_v2">
  <a:themeElements>
    <a:clrScheme name="PPT IMT ATLANTIQUE">
      <a:dk1>
        <a:srgbClr val="000000"/>
      </a:dk1>
      <a:lt1>
        <a:srgbClr val="FFFFFF"/>
      </a:lt1>
      <a:dk2>
        <a:srgbClr val="D9E1E2"/>
      </a:dk2>
      <a:lt2>
        <a:srgbClr val="A4D233"/>
      </a:lt2>
      <a:accent1>
        <a:srgbClr val="00B8DE"/>
      </a:accent1>
      <a:accent2>
        <a:srgbClr val="D9E1E2"/>
      </a:accent2>
      <a:accent3>
        <a:srgbClr val="0C2340"/>
      </a:accent3>
      <a:accent4>
        <a:srgbClr val="9B9B9B"/>
      </a:accent4>
      <a:accent5>
        <a:srgbClr val="878787"/>
      </a:accent5>
      <a:accent6>
        <a:srgbClr val="595959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981</Words>
  <Application>Microsoft Office PowerPoint</Application>
  <PresentationFormat>Presentazione su schermo (4:3)</PresentationFormat>
  <Paragraphs>165</Paragraphs>
  <Slides>23</Slides>
  <Notes>11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23</vt:i4>
      </vt:variant>
    </vt:vector>
  </HeadingPairs>
  <TitlesOfParts>
    <vt:vector size="32" baseType="lpstr">
      <vt:lpstr>Calibri Light</vt:lpstr>
      <vt:lpstr>Arimo</vt:lpstr>
      <vt:lpstr>Arial</vt:lpstr>
      <vt:lpstr>Noto Sans Symbols</vt:lpstr>
      <vt:lpstr>Helvetica Neue Light</vt:lpstr>
      <vt:lpstr>Wingdings 2</vt:lpstr>
      <vt:lpstr>Calibri</vt:lpstr>
      <vt:lpstr>PPT_IMT_Atlantique_16-9_v2</vt:lpstr>
      <vt:lpstr>HDOfficeLightV0</vt:lpstr>
      <vt:lpstr>Who am I ?</vt:lpstr>
      <vt:lpstr>Presentazione standard di PowerPoint</vt:lpstr>
      <vt:lpstr>Low-Code in the 2020 News</vt:lpstr>
      <vt:lpstr>Low-Code Development Platforms (LCDPs): Definition</vt:lpstr>
      <vt:lpstr>The need for LCDPs</vt:lpstr>
      <vt:lpstr>The proliferation of LCDPs</vt:lpstr>
      <vt:lpstr>Lowcomote</vt:lpstr>
      <vt:lpstr>The scientific objective of Lowcomote</vt:lpstr>
      <vt:lpstr>The Lowcomotive open platform</vt:lpstr>
      <vt:lpstr>Recruitment</vt:lpstr>
      <vt:lpstr>Recruitment</vt:lpstr>
      <vt:lpstr>The Lowcomote ESRs</vt:lpstr>
      <vt:lpstr>Gender balance</vt:lpstr>
      <vt:lpstr>Presentazione standard di PowerPoint</vt:lpstr>
      <vt:lpstr>Presentazione standard di PowerPoint</vt:lpstr>
      <vt:lpstr>LCDP vs MDE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am I ?</dc:title>
  <cp:lastModifiedBy>Davide Di Ruscio</cp:lastModifiedBy>
  <cp:revision>1</cp:revision>
  <dcterms:modified xsi:type="dcterms:W3CDTF">2022-10-06T07:43:26Z</dcterms:modified>
</cp:coreProperties>
</file>