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0" r:id="rId1"/>
  </p:sldMasterIdLst>
  <p:notesMasterIdLst>
    <p:notesMasterId r:id="rId24"/>
  </p:notesMasterIdLst>
  <p:handoutMasterIdLst>
    <p:handoutMasterId r:id="rId25"/>
  </p:handoutMasterIdLst>
  <p:sldIdLst>
    <p:sldId id="627" r:id="rId2"/>
    <p:sldId id="628" r:id="rId3"/>
    <p:sldId id="647" r:id="rId4"/>
    <p:sldId id="648" r:id="rId5"/>
    <p:sldId id="665" r:id="rId6"/>
    <p:sldId id="649" r:id="rId7"/>
    <p:sldId id="651" r:id="rId8"/>
    <p:sldId id="666" r:id="rId9"/>
    <p:sldId id="664" r:id="rId10"/>
    <p:sldId id="652" r:id="rId11"/>
    <p:sldId id="650" r:id="rId12"/>
    <p:sldId id="653" r:id="rId13"/>
    <p:sldId id="654" r:id="rId14"/>
    <p:sldId id="655" r:id="rId15"/>
    <p:sldId id="656" r:id="rId16"/>
    <p:sldId id="662" r:id="rId17"/>
    <p:sldId id="657" r:id="rId18"/>
    <p:sldId id="658" r:id="rId19"/>
    <p:sldId id="659" r:id="rId20"/>
    <p:sldId id="663" r:id="rId21"/>
    <p:sldId id="660" r:id="rId22"/>
    <p:sldId id="661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 Condensed" panose="020B0604020202020204" charset="0"/>
      <p:regular r:id="rId30"/>
      <p:bold r:id="rId31"/>
    </p:embeddedFont>
    <p:embeddedFont>
      <p:font typeface="Open Sans Condensed Light" panose="020B0604020202020204" charset="0"/>
      <p:regular r:id="rId32"/>
      <p: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FFC140"/>
    <a:srgbClr val="FFE699"/>
    <a:srgbClr val="B4C7E7"/>
    <a:srgbClr val="FF0000"/>
    <a:srgbClr val="F7F7F7"/>
    <a:srgbClr val="FFFFFF"/>
    <a:srgbClr val="941651"/>
    <a:srgbClr val="55A2D8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72B71-069F-9C80-DFF3-5357DEF456A2}" v="8" dt="2023-01-25T14:41:43.319"/>
    <p1510:client id="{1D4F7551-C8AC-007C-5928-BD5A91EB1B68}" v="3" dt="2023-01-14T14:33:11.412"/>
    <p1510:client id="{4B11CB31-8A22-4D53-81C0-2D81880ACBB0}" v="184" dt="2023-01-24T17:21:43.198"/>
    <p1510:client id="{6FDF096A-E3F9-1892-ACC4-B7DDAF93BBA6}" v="101" dt="2023-01-25T17:00:14.739"/>
    <p1510:client id="{C2E29207-9DC4-18E3-777B-C0BAC335C033}" v="3" dt="2023-01-24T19:03:22.805"/>
    <p1510:client id="{F6C2AD96-258A-F285-62E5-16A09D1EC1D9}" v="13" dt="2023-01-14T14:36:13.511"/>
    <p1510:client id="{FC58B42C-4237-459C-B416-79629863CDBB}" v="40" dt="2023-01-13T20:21:5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9"/>
    <p:restoredTop sz="96240"/>
  </p:normalViewPr>
  <p:slideViewPr>
    <p:cSldViewPr snapToGrid="0" snapToObjects="1">
      <p:cViewPr varScale="1">
        <p:scale>
          <a:sx n="109" d="100"/>
          <a:sy n="109" d="100"/>
        </p:scale>
        <p:origin x="677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7512"/>
    </p:cViewPr>
  </p:outlin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36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fd7418ec0698fa296340763b6a717b406b056c2a3d31235cd17e44e180ab5ddb::" providerId="AD" clId="Web-{FC58B42C-4237-459C-B416-79629863CDBB}"/>
    <pc:docChg chg="modSld">
      <pc:chgData name="Guest User" userId="S::urn:spo:anon#fd7418ec0698fa296340763b6a717b406b056c2a3d31235cd17e44e180ab5ddb::" providerId="AD" clId="Web-{FC58B42C-4237-459C-B416-79629863CDBB}" dt="2023-01-13T20:21:52.272" v="31" actId="20577"/>
      <pc:docMkLst>
        <pc:docMk/>
      </pc:docMkLst>
      <pc:sldChg chg="modSp">
        <pc:chgData name="Guest User" userId="S::urn:spo:anon#fd7418ec0698fa296340763b6a717b406b056c2a3d31235cd17e44e180ab5ddb::" providerId="AD" clId="Web-{FC58B42C-4237-459C-B416-79629863CDBB}" dt="2023-01-13T20:20:48.286" v="8" actId="20577"/>
        <pc:sldMkLst>
          <pc:docMk/>
          <pc:sldMk cId="1858236472" sldId="648"/>
        </pc:sldMkLst>
        <pc:spChg chg="mod">
          <ac:chgData name="Guest User" userId="S::urn:spo:anon#fd7418ec0698fa296340763b6a717b406b056c2a3d31235cd17e44e180ab5ddb::" providerId="AD" clId="Web-{FC58B42C-4237-459C-B416-79629863CDBB}" dt="2023-01-13T20:20:48.286" v="8" actId="20577"/>
          <ac:spMkLst>
            <pc:docMk/>
            <pc:sldMk cId="1858236472" sldId="648"/>
            <ac:spMk id="4" creationId="{D760F68F-3B69-E39D-4760-E49FA6959A9A}"/>
          </ac:spMkLst>
        </pc:spChg>
      </pc:sldChg>
      <pc:sldChg chg="modSp">
        <pc:chgData name="Guest User" userId="S::urn:spo:anon#fd7418ec0698fa296340763b6a717b406b056c2a3d31235cd17e44e180ab5ddb::" providerId="AD" clId="Web-{FC58B42C-4237-459C-B416-79629863CDBB}" dt="2023-01-13T20:21:52.272" v="31" actId="20577"/>
        <pc:sldMkLst>
          <pc:docMk/>
          <pc:sldMk cId="911900824" sldId="660"/>
        </pc:sldMkLst>
        <pc:spChg chg="mod">
          <ac:chgData name="Guest User" userId="S::urn:spo:anon#fd7418ec0698fa296340763b6a717b406b056c2a3d31235cd17e44e180ab5ddb::" providerId="AD" clId="Web-{FC58B42C-4237-459C-B416-79629863CDBB}" dt="2023-01-13T20:21:52.272" v="31" actId="20577"/>
          <ac:spMkLst>
            <pc:docMk/>
            <pc:sldMk cId="911900824" sldId="660"/>
            <ac:spMk id="2" creationId="{7313CE29-0380-C3F1-7ACC-749133D6B541}"/>
          </ac:spMkLst>
        </pc:spChg>
      </pc:sldChg>
    </pc:docChg>
  </pc:docChgLst>
  <pc:docChgLst>
    <pc:chgData name="Utente guest" userId="S::urn:spo:anon#fd7418ec0698fa296340763b6a717b406b056c2a3d31235cd17e44e180ab5ddb::" providerId="AD" clId="Web-{6FDF096A-E3F9-1892-ACC4-B7DDAF93BBA6}"/>
    <pc:docChg chg="addSld delSld modSld sldOrd">
      <pc:chgData name="Utente guest" userId="S::urn:spo:anon#fd7418ec0698fa296340763b6a717b406b056c2a3d31235cd17e44e180ab5ddb::" providerId="AD" clId="Web-{6FDF096A-E3F9-1892-ACC4-B7DDAF93BBA6}" dt="2023-01-25T17:00:14.739" v="92" actId="1076"/>
      <pc:docMkLst>
        <pc:docMk/>
      </pc:docMkLst>
      <pc:sldChg chg="addSp modSp">
        <pc:chgData name="Utente guest" userId="S::urn:spo:anon#fd7418ec0698fa296340763b6a717b406b056c2a3d31235cd17e44e180ab5ddb::" providerId="AD" clId="Web-{6FDF096A-E3F9-1892-ACC4-B7DDAF93BBA6}" dt="2023-01-25T16:53:34.004" v="83" actId="1076"/>
        <pc:sldMkLst>
          <pc:docMk/>
          <pc:sldMk cId="2404788141" sldId="627"/>
        </pc:sldMkLst>
        <pc:spChg chg="mod">
          <ac:chgData name="Utente guest" userId="S::urn:spo:anon#fd7418ec0698fa296340763b6a717b406b056c2a3d31235cd17e44e180ab5ddb::" providerId="AD" clId="Web-{6FDF096A-E3F9-1892-ACC4-B7DDAF93BBA6}" dt="2023-01-25T16:43:25.308" v="21" actId="20577"/>
          <ac:spMkLst>
            <pc:docMk/>
            <pc:sldMk cId="2404788141" sldId="627"/>
            <ac:spMk id="5" creationId="{6D054B59-6F48-3443-8D51-FDD479C83A9C}"/>
          </ac:spMkLst>
        </pc:spChg>
        <pc:picChg chg="add mod">
          <ac:chgData name="Utente guest" userId="S::urn:spo:anon#fd7418ec0698fa296340763b6a717b406b056c2a3d31235cd17e44e180ab5ddb::" providerId="AD" clId="Web-{6FDF096A-E3F9-1892-ACC4-B7DDAF93BBA6}" dt="2023-01-25T16:53:34.004" v="83" actId="1076"/>
          <ac:picMkLst>
            <pc:docMk/>
            <pc:sldMk cId="2404788141" sldId="627"/>
            <ac:picMk id="3" creationId="{B68F6137-76D4-B960-0F68-1C15CF23D63D}"/>
          </ac:picMkLst>
        </pc:picChg>
      </pc:sldChg>
      <pc:sldChg chg="delSp modSp">
        <pc:chgData name="Utente guest" userId="S::urn:spo:anon#fd7418ec0698fa296340763b6a717b406b056c2a3d31235cd17e44e180ab5ddb::" providerId="AD" clId="Web-{6FDF096A-E3F9-1892-ACC4-B7DDAF93BBA6}" dt="2023-01-25T16:51:36.124" v="65"/>
        <pc:sldMkLst>
          <pc:docMk/>
          <pc:sldMk cId="1858236472" sldId="648"/>
        </pc:sldMkLst>
        <pc:spChg chg="mod">
          <ac:chgData name="Utente guest" userId="S::urn:spo:anon#fd7418ec0698fa296340763b6a717b406b056c2a3d31235cd17e44e180ab5ddb::" providerId="AD" clId="Web-{6FDF096A-E3F9-1892-ACC4-B7DDAF93BBA6}" dt="2023-01-25T16:51:36.124" v="65"/>
          <ac:spMkLst>
            <pc:docMk/>
            <pc:sldMk cId="1858236472" sldId="648"/>
            <ac:spMk id="2" creationId="{AE9A30C6-106C-D014-967B-1D384680A260}"/>
          </ac:spMkLst>
        </pc:spChg>
        <pc:picChg chg="del">
          <ac:chgData name="Utente guest" userId="S::urn:spo:anon#fd7418ec0698fa296340763b6a717b406b056c2a3d31235cd17e44e180ab5ddb::" providerId="AD" clId="Web-{6FDF096A-E3F9-1892-ACC4-B7DDAF93BBA6}" dt="2023-01-25T16:51:28.515" v="62"/>
          <ac:picMkLst>
            <pc:docMk/>
            <pc:sldMk cId="1858236472" sldId="648"/>
            <ac:picMk id="6" creationId="{7B2AC190-DCEB-FA49-E431-7A9E47B04C68}"/>
          </ac:picMkLst>
        </pc:picChg>
      </pc:sldChg>
      <pc:sldChg chg="addSp modSp">
        <pc:chgData name="Utente guest" userId="S::urn:spo:anon#fd7418ec0698fa296340763b6a717b406b056c2a3d31235cd17e44e180ab5ddb::" providerId="AD" clId="Web-{6FDF096A-E3F9-1892-ACC4-B7DDAF93BBA6}" dt="2023-01-25T17:00:14.739" v="92" actId="1076"/>
        <pc:sldMkLst>
          <pc:docMk/>
          <pc:sldMk cId="905484226" sldId="661"/>
        </pc:sldMkLst>
        <pc:spChg chg="mod">
          <ac:chgData name="Utente guest" userId="S::urn:spo:anon#fd7418ec0698fa296340763b6a717b406b056c2a3d31235cd17e44e180ab5ddb::" providerId="AD" clId="Web-{6FDF096A-E3F9-1892-ACC4-B7DDAF93BBA6}" dt="2023-01-25T16:53:52.520" v="84" actId="20577"/>
          <ac:spMkLst>
            <pc:docMk/>
            <pc:sldMk cId="905484226" sldId="661"/>
            <ac:spMk id="2" creationId="{9F853D2F-C5F3-C6C6-8039-CD7FE2AC0B73}"/>
          </ac:spMkLst>
        </pc:spChg>
        <pc:picChg chg="add mod">
          <ac:chgData name="Utente guest" userId="S::urn:spo:anon#fd7418ec0698fa296340763b6a717b406b056c2a3d31235cd17e44e180ab5ddb::" providerId="AD" clId="Web-{6FDF096A-E3F9-1892-ACC4-B7DDAF93BBA6}" dt="2023-01-25T17:00:14.739" v="92" actId="1076"/>
          <ac:picMkLst>
            <pc:docMk/>
            <pc:sldMk cId="905484226" sldId="661"/>
            <ac:picMk id="4" creationId="{74C82C36-1BAD-A3A4-0417-8D50F8CA9919}"/>
          </ac:picMkLst>
        </pc:picChg>
      </pc:sldChg>
      <pc:sldChg chg="addSp modSp new">
        <pc:chgData name="Utente guest" userId="S::urn:spo:anon#fd7418ec0698fa296340763b6a717b406b056c2a3d31235cd17e44e180ab5ddb::" providerId="AD" clId="Web-{6FDF096A-E3F9-1892-ACC4-B7DDAF93BBA6}" dt="2023-01-25T16:47:29.271" v="61" actId="1076"/>
        <pc:sldMkLst>
          <pc:docMk/>
          <pc:sldMk cId="3883355558" sldId="664"/>
        </pc:sldMkLst>
        <pc:spChg chg="mod">
          <ac:chgData name="Utente guest" userId="S::urn:spo:anon#fd7418ec0698fa296340763b6a717b406b056c2a3d31235cd17e44e180ab5ddb::" providerId="AD" clId="Web-{6FDF096A-E3F9-1892-ACC4-B7DDAF93BBA6}" dt="2023-01-25T16:44:46.452" v="42" actId="20577"/>
          <ac:spMkLst>
            <pc:docMk/>
            <pc:sldMk cId="3883355558" sldId="664"/>
            <ac:spMk id="2" creationId="{F6D515BD-1735-340D-D792-B1B0A6FADDFD}"/>
          </ac:spMkLst>
        </pc:spChg>
        <pc:spChg chg="mod">
          <ac:chgData name="Utente guest" userId="S::urn:spo:anon#fd7418ec0698fa296340763b6a717b406b056c2a3d31235cd17e44e180ab5ddb::" providerId="AD" clId="Web-{6FDF096A-E3F9-1892-ACC4-B7DDAF93BBA6}" dt="2023-01-25T16:47:21.255" v="58" actId="20577"/>
          <ac:spMkLst>
            <pc:docMk/>
            <pc:sldMk cId="3883355558" sldId="664"/>
            <ac:spMk id="3" creationId="{519EF204-DF7E-08E4-C7A7-74F9474132DB}"/>
          </ac:spMkLst>
        </pc:spChg>
        <pc:picChg chg="add mod">
          <ac:chgData name="Utente guest" userId="S::urn:spo:anon#fd7418ec0698fa296340763b6a717b406b056c2a3d31235cd17e44e180ab5ddb::" providerId="AD" clId="Web-{6FDF096A-E3F9-1892-ACC4-B7DDAF93BBA6}" dt="2023-01-25T16:47:29.271" v="61" actId="1076"/>
          <ac:picMkLst>
            <pc:docMk/>
            <pc:sldMk cId="3883355558" sldId="664"/>
            <ac:picMk id="4" creationId="{E92755A0-D6C5-70D5-F6B0-A0B6EA6DAD6B}"/>
          </ac:picMkLst>
        </pc:picChg>
      </pc:sldChg>
      <pc:sldChg chg="addSp modSp new del ord">
        <pc:chgData name="Utente guest" userId="S::urn:spo:anon#fd7418ec0698fa296340763b6a717b406b056c2a3d31235cd17e44e180ab5ddb::" providerId="AD" clId="Web-{6FDF096A-E3F9-1892-ACC4-B7DDAF93BBA6}" dt="2023-01-25T16:53:15.003" v="80"/>
        <pc:sldMkLst>
          <pc:docMk/>
          <pc:sldMk cId="1399059108" sldId="665"/>
        </pc:sldMkLst>
        <pc:spChg chg="mod">
          <ac:chgData name="Utente guest" userId="S::urn:spo:anon#fd7418ec0698fa296340763b6a717b406b056c2a3d31235cd17e44e180ab5ddb::" providerId="AD" clId="Web-{6FDF096A-E3F9-1892-ACC4-B7DDAF93BBA6}" dt="2023-01-25T16:52:34.799" v="74" actId="20577"/>
          <ac:spMkLst>
            <pc:docMk/>
            <pc:sldMk cId="1399059108" sldId="665"/>
            <ac:spMk id="3" creationId="{A1A5B4AF-B6D7-D141-97A3-A7B5F253C2B5}"/>
          </ac:spMkLst>
        </pc:spChg>
        <pc:picChg chg="add mod">
          <ac:chgData name="Utente guest" userId="S::urn:spo:anon#fd7418ec0698fa296340763b6a717b406b056c2a3d31235cd17e44e180ab5ddb::" providerId="AD" clId="Web-{6FDF096A-E3F9-1892-ACC4-B7DDAF93BBA6}" dt="2023-01-25T16:52:43.315" v="75" actId="1076"/>
          <ac:picMkLst>
            <pc:docMk/>
            <pc:sldMk cId="1399059108" sldId="665"/>
            <ac:picMk id="4" creationId="{CD1FA94E-F90B-6779-A8A4-7BDC13E4A9C2}"/>
          </ac:picMkLst>
        </pc:picChg>
      </pc:sldChg>
    </pc:docChg>
  </pc:docChgLst>
  <pc:docChgLst>
    <pc:chgData name="Guest User" userId="S::urn:spo:anon#fd7418ec0698fa296340763b6a717b406b056c2a3d31235cd17e44e180ab5ddb::" providerId="AD" clId="Web-{F6C2AD96-258A-F285-62E5-16A09D1EC1D9}"/>
    <pc:docChg chg="modSld">
      <pc:chgData name="Guest User" userId="S::urn:spo:anon#fd7418ec0698fa296340763b6a717b406b056c2a3d31235cd17e44e180ab5ddb::" providerId="AD" clId="Web-{F6C2AD96-258A-F285-62E5-16A09D1EC1D9}" dt="2023-01-14T14:36:13.511" v="10" actId="1076"/>
      <pc:docMkLst>
        <pc:docMk/>
      </pc:docMkLst>
      <pc:sldChg chg="addSp delSp modSp">
        <pc:chgData name="Guest User" userId="S::urn:spo:anon#fd7418ec0698fa296340763b6a717b406b056c2a3d31235cd17e44e180ab5ddb::" providerId="AD" clId="Web-{F6C2AD96-258A-F285-62E5-16A09D1EC1D9}" dt="2023-01-14T14:36:13.511" v="10" actId="1076"/>
        <pc:sldMkLst>
          <pc:docMk/>
          <pc:sldMk cId="1858236472" sldId="648"/>
        </pc:sldMkLst>
        <pc:spChg chg="mod">
          <ac:chgData name="Guest User" userId="S::urn:spo:anon#fd7418ec0698fa296340763b6a717b406b056c2a3d31235cd17e44e180ab5ddb::" providerId="AD" clId="Web-{F6C2AD96-258A-F285-62E5-16A09D1EC1D9}" dt="2023-01-14T14:34:43.743" v="2" actId="1076"/>
          <ac:spMkLst>
            <pc:docMk/>
            <pc:sldMk cId="1858236472" sldId="648"/>
            <ac:spMk id="4" creationId="{D760F68F-3B69-E39D-4760-E49FA6959A9A}"/>
          </ac:spMkLst>
        </pc:spChg>
        <pc:picChg chg="add del mod">
          <ac:chgData name="Guest User" userId="S::urn:spo:anon#fd7418ec0698fa296340763b6a717b406b056c2a3d31235cd17e44e180ab5ddb::" providerId="AD" clId="Web-{F6C2AD96-258A-F285-62E5-16A09D1EC1D9}" dt="2023-01-14T14:35:19.103" v="3"/>
          <ac:picMkLst>
            <pc:docMk/>
            <pc:sldMk cId="1858236472" sldId="648"/>
            <ac:picMk id="5" creationId="{67E915A4-0E05-34AC-E0AE-46EDB6539E70}"/>
          </ac:picMkLst>
        </pc:picChg>
        <pc:picChg chg="add mod">
          <ac:chgData name="Guest User" userId="S::urn:spo:anon#fd7418ec0698fa296340763b6a717b406b056c2a3d31235cd17e44e180ab5ddb::" providerId="AD" clId="Web-{F6C2AD96-258A-F285-62E5-16A09D1EC1D9}" dt="2023-01-14T14:36:13.511" v="10" actId="1076"/>
          <ac:picMkLst>
            <pc:docMk/>
            <pc:sldMk cId="1858236472" sldId="648"/>
            <ac:picMk id="6" creationId="{7B2AC190-DCEB-FA49-E431-7A9E47B04C68}"/>
          </ac:picMkLst>
        </pc:picChg>
      </pc:sldChg>
    </pc:docChg>
  </pc:docChgLst>
  <pc:docChgLst>
    <pc:chgData name="Utente guest" userId="S::urn:spo:anon#fd7418ec0698fa296340763b6a717b406b056c2a3d31235cd17e44e180ab5ddb::" providerId="AD" clId="Web-{4B11CB31-8A22-4D53-81C0-2D81880ACBB0}"/>
    <pc:docChg chg="addSld modSld">
      <pc:chgData name="Utente guest" userId="S::urn:spo:anon#fd7418ec0698fa296340763b6a717b406b056c2a3d31235cd17e44e180ab5ddb::" providerId="AD" clId="Web-{4B11CB31-8A22-4D53-81C0-2D81880ACBB0}" dt="2023-01-24T17:21:43.198" v="184" actId="1076"/>
      <pc:docMkLst>
        <pc:docMk/>
      </pc:docMkLst>
      <pc:sldChg chg="modSp">
        <pc:chgData name="Utente guest" userId="S::urn:spo:anon#fd7418ec0698fa296340763b6a717b406b056c2a3d31235cd17e44e180ab5ddb::" providerId="AD" clId="Web-{4B11CB31-8A22-4D53-81C0-2D81880ACBB0}" dt="2023-01-24T14:21:11.469" v="0" actId="20577"/>
        <pc:sldMkLst>
          <pc:docMk/>
          <pc:sldMk cId="933361030" sldId="647"/>
        </pc:sldMkLst>
        <pc:spChg chg="mod">
          <ac:chgData name="Utente guest" userId="S::urn:spo:anon#fd7418ec0698fa296340763b6a717b406b056c2a3d31235cd17e44e180ab5ddb::" providerId="AD" clId="Web-{4B11CB31-8A22-4D53-81C0-2D81880ACBB0}" dt="2023-01-24T14:21:11.469" v="0" actId="20577"/>
          <ac:spMkLst>
            <pc:docMk/>
            <pc:sldMk cId="933361030" sldId="647"/>
            <ac:spMk id="2" creationId="{E99FC17E-15CC-2E15-FD10-A6BC97D673A0}"/>
          </ac:spMkLst>
        </pc:spChg>
      </pc:sldChg>
      <pc:sldChg chg="modSp">
        <pc:chgData name="Utente guest" userId="S::urn:spo:anon#fd7418ec0698fa296340763b6a717b406b056c2a3d31235cd17e44e180ab5ddb::" providerId="AD" clId="Web-{4B11CB31-8A22-4D53-81C0-2D81880ACBB0}" dt="2023-01-24T17:21:43.198" v="184" actId="1076"/>
        <pc:sldMkLst>
          <pc:docMk/>
          <pc:sldMk cId="1858236472" sldId="648"/>
        </pc:sldMkLst>
        <pc:spChg chg="mod">
          <ac:chgData name="Utente guest" userId="S::urn:spo:anon#fd7418ec0698fa296340763b6a717b406b056c2a3d31235cd17e44e180ab5ddb::" providerId="AD" clId="Web-{4B11CB31-8A22-4D53-81C0-2D81880ACBB0}" dt="2023-01-24T17:13:21.483" v="126" actId="20577"/>
          <ac:spMkLst>
            <pc:docMk/>
            <pc:sldMk cId="1858236472" sldId="648"/>
            <ac:spMk id="2" creationId="{AE9A30C6-106C-D014-967B-1D384680A260}"/>
          </ac:spMkLst>
        </pc:spChg>
        <pc:picChg chg="mod">
          <ac:chgData name="Utente guest" userId="S::urn:spo:anon#fd7418ec0698fa296340763b6a717b406b056c2a3d31235cd17e44e180ab5ddb::" providerId="AD" clId="Web-{4B11CB31-8A22-4D53-81C0-2D81880ACBB0}" dt="2023-01-24T17:21:43.198" v="184" actId="1076"/>
          <ac:picMkLst>
            <pc:docMk/>
            <pc:sldMk cId="1858236472" sldId="648"/>
            <ac:picMk id="6" creationId="{7B2AC190-DCEB-FA49-E431-7A9E47B04C68}"/>
          </ac:picMkLst>
        </pc:picChg>
      </pc:sldChg>
      <pc:sldChg chg="modSp">
        <pc:chgData name="Utente guest" userId="S::urn:spo:anon#fd7418ec0698fa296340763b6a717b406b056c2a3d31235cd17e44e180ab5ddb::" providerId="AD" clId="Web-{4B11CB31-8A22-4D53-81C0-2D81880ACBB0}" dt="2023-01-24T17:12:45.013" v="109" actId="20577"/>
        <pc:sldMkLst>
          <pc:docMk/>
          <pc:sldMk cId="2463439943" sldId="654"/>
        </pc:sldMkLst>
        <pc:spChg chg="mod">
          <ac:chgData name="Utente guest" userId="S::urn:spo:anon#fd7418ec0698fa296340763b6a717b406b056c2a3d31235cd17e44e180ab5ddb::" providerId="AD" clId="Web-{4B11CB31-8A22-4D53-81C0-2D81880ACBB0}" dt="2023-01-24T17:12:45.013" v="109" actId="20577"/>
          <ac:spMkLst>
            <pc:docMk/>
            <pc:sldMk cId="2463439943" sldId="654"/>
            <ac:spMk id="2" creationId="{B4AD4E40-CB11-CE4C-058D-D3D7727EC39B}"/>
          </ac:spMkLst>
        </pc:spChg>
      </pc:sldChg>
      <pc:sldChg chg="modSp">
        <pc:chgData name="Utente guest" userId="S::urn:spo:anon#fd7418ec0698fa296340763b6a717b406b056c2a3d31235cd17e44e180ab5ddb::" providerId="AD" clId="Web-{4B11CB31-8A22-4D53-81C0-2D81880ACBB0}" dt="2023-01-24T17:21:16.400" v="182" actId="20577"/>
        <pc:sldMkLst>
          <pc:docMk/>
          <pc:sldMk cId="905484226" sldId="661"/>
        </pc:sldMkLst>
        <pc:spChg chg="mod">
          <ac:chgData name="Utente guest" userId="S::urn:spo:anon#fd7418ec0698fa296340763b6a717b406b056c2a3d31235cd17e44e180ab5ddb::" providerId="AD" clId="Web-{4B11CB31-8A22-4D53-81C0-2D81880ACBB0}" dt="2023-01-24T17:21:16.400" v="182" actId="20577"/>
          <ac:spMkLst>
            <pc:docMk/>
            <pc:sldMk cId="905484226" sldId="661"/>
            <ac:spMk id="2" creationId="{9F853D2F-C5F3-C6C6-8039-CD7FE2AC0B73}"/>
          </ac:spMkLst>
        </pc:spChg>
      </pc:sldChg>
      <pc:sldChg chg="addSp delSp modSp new">
        <pc:chgData name="Utente guest" userId="S::urn:spo:anon#fd7418ec0698fa296340763b6a717b406b056c2a3d31235cd17e44e180ab5ddb::" providerId="AD" clId="Web-{4B11CB31-8A22-4D53-81C0-2D81880ACBB0}" dt="2023-01-24T17:12:38.013" v="105" actId="20577"/>
        <pc:sldMkLst>
          <pc:docMk/>
          <pc:sldMk cId="3186009704" sldId="663"/>
        </pc:sldMkLst>
        <pc:spChg chg="del">
          <ac:chgData name="Utente guest" userId="S::urn:spo:anon#fd7418ec0698fa296340763b6a717b406b056c2a3d31235cd17e44e180ab5ddb::" providerId="AD" clId="Web-{4B11CB31-8A22-4D53-81C0-2D81880ACBB0}" dt="2023-01-24T16:58:12.008" v="24"/>
          <ac:spMkLst>
            <pc:docMk/>
            <pc:sldMk cId="3186009704" sldId="663"/>
            <ac:spMk id="2" creationId="{6502E7F2-047C-9256-B88A-0EB086E6194B}"/>
          </ac:spMkLst>
        </pc:spChg>
        <pc:spChg chg="mod">
          <ac:chgData name="Utente guest" userId="S::urn:spo:anon#fd7418ec0698fa296340763b6a717b406b056c2a3d31235cd17e44e180ab5ddb::" providerId="AD" clId="Web-{4B11CB31-8A22-4D53-81C0-2D81880ACBB0}" dt="2023-01-24T17:12:38.013" v="105" actId="20577"/>
          <ac:spMkLst>
            <pc:docMk/>
            <pc:sldMk cId="3186009704" sldId="663"/>
            <ac:spMk id="3" creationId="{BC3A3709-8FBB-0EA5-4E8E-B7A1468F287F}"/>
          </ac:spMkLst>
        </pc:spChg>
        <pc:picChg chg="add mod">
          <ac:chgData name="Utente guest" userId="S::urn:spo:anon#fd7418ec0698fa296340763b6a717b406b056c2a3d31235cd17e44e180ab5ddb::" providerId="AD" clId="Web-{4B11CB31-8A22-4D53-81C0-2D81880ACBB0}" dt="2023-01-24T17:05:03.409" v="52" actId="14100"/>
          <ac:picMkLst>
            <pc:docMk/>
            <pc:sldMk cId="3186009704" sldId="663"/>
            <ac:picMk id="4" creationId="{75C4C0AD-4916-7730-F673-F7E1140DDE38}"/>
          </ac:picMkLst>
        </pc:picChg>
        <pc:picChg chg="add mod">
          <ac:chgData name="Utente guest" userId="S::urn:spo:anon#fd7418ec0698fa296340763b6a717b406b056c2a3d31235cd17e44e180ab5ddb::" providerId="AD" clId="Web-{4B11CB31-8A22-4D53-81C0-2D81880ACBB0}" dt="2023-01-24T17:12:30.482" v="103" actId="1076"/>
          <ac:picMkLst>
            <pc:docMk/>
            <pc:sldMk cId="3186009704" sldId="663"/>
            <ac:picMk id="5" creationId="{19C509D0-49BF-3B92-30CE-134028D477FF}"/>
          </ac:picMkLst>
        </pc:picChg>
      </pc:sldChg>
    </pc:docChg>
  </pc:docChgLst>
  <pc:docChgLst>
    <pc:chgData name="Utente guest" userId="S::urn:spo:anon#fd7418ec0698fa296340763b6a717b406b056c2a3d31235cd17e44e180ab5ddb::" providerId="AD" clId="Web-{13072B71-069F-9C80-DFF3-5357DEF456A2}"/>
    <pc:docChg chg="modSld">
      <pc:chgData name="Utente guest" userId="S::urn:spo:anon#fd7418ec0698fa296340763b6a717b406b056c2a3d31235cd17e44e180ab5ddb::" providerId="AD" clId="Web-{13072B71-069F-9C80-DFF3-5357DEF456A2}" dt="2023-01-25T14:41:39.115" v="3" actId="20577"/>
      <pc:docMkLst>
        <pc:docMk/>
      </pc:docMkLst>
      <pc:sldChg chg="modSp">
        <pc:chgData name="Utente guest" userId="S::urn:spo:anon#fd7418ec0698fa296340763b6a717b406b056c2a3d31235cd17e44e180ab5ddb::" providerId="AD" clId="Web-{13072B71-069F-9C80-DFF3-5357DEF456A2}" dt="2023-01-25T14:41:17.068" v="2" actId="1076"/>
        <pc:sldMkLst>
          <pc:docMk/>
          <pc:sldMk cId="2404788141" sldId="627"/>
        </pc:sldMkLst>
        <pc:picChg chg="mod">
          <ac:chgData name="Utente guest" userId="S::urn:spo:anon#fd7418ec0698fa296340763b6a717b406b056c2a3d31235cd17e44e180ab5ddb::" providerId="AD" clId="Web-{13072B71-069F-9C80-DFF3-5357DEF456A2}" dt="2023-01-25T14:41:17.068" v="2" actId="1076"/>
          <ac:picMkLst>
            <pc:docMk/>
            <pc:sldMk cId="2404788141" sldId="627"/>
            <ac:picMk id="2" creationId="{C37BF94B-4893-013B-6589-112A634FFBA1}"/>
          </ac:picMkLst>
        </pc:picChg>
      </pc:sldChg>
      <pc:sldChg chg="modSp">
        <pc:chgData name="Utente guest" userId="S::urn:spo:anon#fd7418ec0698fa296340763b6a717b406b056c2a3d31235cd17e44e180ab5ddb::" providerId="AD" clId="Web-{13072B71-069F-9C80-DFF3-5357DEF456A2}" dt="2023-01-25T14:41:39.115" v="3" actId="20577"/>
        <pc:sldMkLst>
          <pc:docMk/>
          <pc:sldMk cId="1858236472" sldId="648"/>
        </pc:sldMkLst>
        <pc:spChg chg="mod">
          <ac:chgData name="Utente guest" userId="S::urn:spo:anon#fd7418ec0698fa296340763b6a717b406b056c2a3d31235cd17e44e180ab5ddb::" providerId="AD" clId="Web-{13072B71-069F-9C80-DFF3-5357DEF456A2}" dt="2023-01-25T14:41:39.115" v="3" actId="20577"/>
          <ac:spMkLst>
            <pc:docMk/>
            <pc:sldMk cId="1858236472" sldId="648"/>
            <ac:spMk id="4" creationId="{D760F68F-3B69-E39D-4760-E49FA6959A9A}"/>
          </ac:spMkLst>
        </pc:spChg>
      </pc:sldChg>
    </pc:docChg>
  </pc:docChgLst>
  <pc:docChgLst>
    <pc:chgData name="Utente guest" userId="S::urn:spo:anon#fd7418ec0698fa296340763b6a717b406b056c2a3d31235cd17e44e180ab5ddb::" providerId="AD" clId="Web-{C2E29207-9DC4-18E3-777B-C0BAC335C033}"/>
    <pc:docChg chg="modSld">
      <pc:chgData name="Utente guest" userId="S::urn:spo:anon#fd7418ec0698fa296340763b6a717b406b056c2a3d31235cd17e44e180ab5ddb::" providerId="AD" clId="Web-{C2E29207-9DC4-18E3-777B-C0BAC335C033}" dt="2023-01-24T19:03:22.805" v="2"/>
      <pc:docMkLst>
        <pc:docMk/>
      </pc:docMkLst>
      <pc:sldChg chg="modSp">
        <pc:chgData name="Utente guest" userId="S::urn:spo:anon#fd7418ec0698fa296340763b6a717b406b056c2a3d31235cd17e44e180ab5ddb::" providerId="AD" clId="Web-{C2E29207-9DC4-18E3-777B-C0BAC335C033}" dt="2023-01-24T19:03:22.805" v="2"/>
        <pc:sldMkLst>
          <pc:docMk/>
          <pc:sldMk cId="933361030" sldId="647"/>
        </pc:sldMkLst>
        <pc:spChg chg="mod">
          <ac:chgData name="Utente guest" userId="S::urn:spo:anon#fd7418ec0698fa296340763b6a717b406b056c2a3d31235cd17e44e180ab5ddb::" providerId="AD" clId="Web-{C2E29207-9DC4-18E3-777B-C0BAC335C033}" dt="2023-01-24T19:03:22.805" v="2"/>
          <ac:spMkLst>
            <pc:docMk/>
            <pc:sldMk cId="933361030" sldId="647"/>
            <ac:spMk id="2" creationId="{E99FC17E-15CC-2E15-FD10-A6BC97D673A0}"/>
          </ac:spMkLst>
        </pc:spChg>
      </pc:sldChg>
    </pc:docChg>
  </pc:docChgLst>
  <pc:docChgLst>
    <pc:chgData name="Guest User" userId="S::urn:spo:anon#fd7418ec0698fa296340763b6a717b406b056c2a3d31235cd17e44e180ab5ddb::" providerId="AD" clId="Web-{1D4F7551-C8AC-007C-5928-BD5A91EB1B68}"/>
    <pc:docChg chg="modSld">
      <pc:chgData name="Guest User" userId="S::urn:spo:anon#fd7418ec0698fa296340763b6a717b406b056c2a3d31235cd17e44e180ab5ddb::" providerId="AD" clId="Web-{1D4F7551-C8AC-007C-5928-BD5A91EB1B68}" dt="2023-01-14T14:33:11.412" v="2" actId="20577"/>
      <pc:docMkLst>
        <pc:docMk/>
      </pc:docMkLst>
      <pc:sldChg chg="modSp">
        <pc:chgData name="Guest User" userId="S::urn:spo:anon#fd7418ec0698fa296340763b6a717b406b056c2a3d31235cd17e44e180ab5ddb::" providerId="AD" clId="Web-{1D4F7551-C8AC-007C-5928-BD5A91EB1B68}" dt="2023-01-14T14:33:11.412" v="2" actId="20577"/>
        <pc:sldMkLst>
          <pc:docMk/>
          <pc:sldMk cId="1858236472" sldId="648"/>
        </pc:sldMkLst>
        <pc:spChg chg="mod">
          <ac:chgData name="Guest User" userId="S::urn:spo:anon#fd7418ec0698fa296340763b6a717b406b056c2a3d31235cd17e44e180ab5ddb::" providerId="AD" clId="Web-{1D4F7551-C8AC-007C-5928-BD5A91EB1B68}" dt="2023-01-14T14:33:11.412" v="2" actId="20577"/>
          <ac:spMkLst>
            <pc:docMk/>
            <pc:sldMk cId="1858236472" sldId="648"/>
            <ac:spMk id="2" creationId="{AE9A30C6-106C-D014-967B-1D384680A260}"/>
          </ac:spMkLst>
        </pc:spChg>
      </pc:sldChg>
    </pc:docChg>
  </pc:docChgLst>
  <pc:docChgLst>
    <pc:chgData clId="Web-{13072B71-069F-9C80-DFF3-5357DEF456A2}"/>
    <pc:docChg chg="modSld">
      <pc:chgData name="" userId="" providerId="" clId="Web-{13072B71-069F-9C80-DFF3-5357DEF456A2}" dt="2023-01-25T14:41:07.911" v="0"/>
      <pc:docMkLst>
        <pc:docMk/>
      </pc:docMkLst>
      <pc:sldChg chg="addSp modSp">
        <pc:chgData name="" userId="" providerId="" clId="Web-{13072B71-069F-9C80-DFF3-5357DEF456A2}" dt="2023-01-25T14:41:07.911" v="0"/>
        <pc:sldMkLst>
          <pc:docMk/>
          <pc:sldMk cId="2404788141" sldId="627"/>
        </pc:sldMkLst>
        <pc:picChg chg="add mod">
          <ac:chgData name="" userId="" providerId="" clId="Web-{13072B71-069F-9C80-DFF3-5357DEF456A2}" dt="2023-01-25T14:41:07.911" v="0"/>
          <ac:picMkLst>
            <pc:docMk/>
            <pc:sldMk cId="2404788141" sldId="627"/>
            <ac:picMk id="2" creationId="{C37BF94B-4893-013B-6589-112A634FFBA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9F00CDC-1D6C-7B48-A220-A725B67A33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Condensed Light" panose="020B0306030504020204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AED6DF5-8DD3-2341-AEC7-07D09BF549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D2A11-F1A5-E748-8EE9-B962C45F343E}" type="datetimeFigureOut">
              <a:rPr lang="it-IT">
                <a:latin typeface="Open Sans Condensed Light" panose="020B0306030504020204" pitchFamily="34" charset="0"/>
              </a:rPr>
              <a:t>26/01/2023</a:t>
            </a:fld>
            <a:endParaRPr lang="en-US" dirty="0">
              <a:latin typeface="Open Sans Condensed Light" panose="020B0306030504020204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17E6EE8-059B-8C4C-899B-C4CAA9EA72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Condensed Light" panose="020B030603050402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753F467-A40B-E346-867B-485C45886D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59005-0E9F-0341-BAEB-8D3A4124C663}" type="slidenum">
              <a:rPr>
                <a:latin typeface="Open Sans Condensed Light" panose="020B0306030504020204" pitchFamily="34" charset="0"/>
              </a:rPr>
              <a:t>‹N›</a:t>
            </a:fld>
            <a:endParaRPr lang="en-US" dirty="0">
              <a:latin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01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Condensed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Condensed Light" panose="020B0306030504020204" pitchFamily="34" charset="0"/>
              </a:defRPr>
            </a:lvl1pPr>
          </a:lstStyle>
          <a:p>
            <a:fld id="{2359D052-5B37-A94B-8FF8-A759323DDEC2}" type="datetimeFigureOut">
              <a:rPr lang="it-IT" smtClean="0"/>
              <a:pPr/>
              <a:t>26/01/2023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Condensed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Condensed Light" panose="020B0306030504020204" pitchFamily="34" charset="0"/>
              </a:defRPr>
            </a:lvl1pPr>
          </a:lstStyle>
          <a:p>
            <a:fld id="{FAAB0267-42D8-F44A-8A36-0D6F655D7E7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980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Condensed Light" panose="020B03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 Condensed Light" panose="020B03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 Condensed Light" panose="020B03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 Condensed Light" panose="020B03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 Condensed Light" panose="020B03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B0267-42D8-F44A-8A36-0D6F655D7E7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82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- Title UNIVAQ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963EB6B-22F8-2649-9B74-6E8F102B3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4345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333443F-F1E4-C54F-90F9-7AB74BFF9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214" y="1757698"/>
            <a:ext cx="6374419" cy="3586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  <a:p>
            <a:endParaRPr lang="it-I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C41F5B-B420-6540-A8B7-0B9A1BD134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8215" y="308853"/>
            <a:ext cx="6374424" cy="141929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 cap="none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noProof="0" dirty="0"/>
              <a:t>Title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DFFF06FE-CA4D-9D45-BE63-0442E9678ABC}"/>
              </a:ext>
            </a:extLst>
          </p:cNvPr>
          <p:cNvCxnSpPr>
            <a:cxnSpLocks/>
          </p:cNvCxnSpPr>
          <p:nvPr userDrawn="1"/>
        </p:nvCxnSpPr>
        <p:spPr>
          <a:xfrm>
            <a:off x="435216" y="0"/>
            <a:ext cx="0" cy="4752242"/>
          </a:xfrm>
          <a:prstGeom prst="line">
            <a:avLst/>
          </a:prstGeom>
          <a:ln w="19050">
            <a:solidFill>
              <a:srgbClr val="FFFFFF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059DBBDF-10AF-FC40-8026-487E3F309663}"/>
              </a:ext>
            </a:extLst>
          </p:cNvPr>
          <p:cNvSpPr txBox="1">
            <a:spLocks/>
          </p:cNvSpPr>
          <p:nvPr userDrawn="1"/>
        </p:nvSpPr>
        <p:spPr>
          <a:xfrm>
            <a:off x="668213" y="2132512"/>
            <a:ext cx="6374419" cy="3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0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829AA67-F8E0-5C4D-A4A2-DAABD6F1BA4F}"/>
              </a:ext>
            </a:extLst>
          </p:cNvPr>
          <p:cNvSpPr/>
          <p:nvPr userDrawn="1"/>
        </p:nvSpPr>
        <p:spPr>
          <a:xfrm>
            <a:off x="412356" y="390299"/>
            <a:ext cx="45719" cy="5714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Open Sans Condensed Light" panose="020B03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1EE0ACF-3CC0-B342-87F5-9328576E86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43" y="2361321"/>
            <a:ext cx="6374289" cy="742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r>
              <a:rPr lang="it-IT" b="0" dirty="0"/>
              <a:t>Università degli Studi dell’Aquila / </a:t>
            </a:r>
            <a:r>
              <a:rPr lang="it-IT" b="0" dirty="0" err="1"/>
              <a:t>Italy</a:t>
            </a:r>
            <a:endParaRPr lang="it-IT" b="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83F539A-95CC-4245-ABD8-2F693BD839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4032" y="309563"/>
            <a:ext cx="1259509" cy="68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8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NDENT TITLE + CONTENT (pros &amp; 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60C47F7-94A7-514E-AFC0-4FA6262B3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4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43FA650-A669-E840-9116-A5DF3AA2B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532982" y="250168"/>
            <a:ext cx="449002" cy="24740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B815A0-7658-7646-92F3-7B8C39E51351}"/>
              </a:ext>
            </a:extLst>
          </p:cNvPr>
          <p:cNvSpPr txBox="1"/>
          <p:nvPr userDrawn="1"/>
        </p:nvSpPr>
        <p:spPr>
          <a:xfrm>
            <a:off x="8560071" y="223830"/>
            <a:ext cx="449002" cy="30008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fld id="{D49B7507-D0D2-6741-A4B2-26B285187CD0}" type="slidenum">
              <a:rPr lang="it-IT" sz="1350" b="0" i="0" smtClean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pPr algn="ctr"/>
              <a:t>‹N›</a:t>
            </a:fld>
            <a:endParaRPr lang="it-IT" sz="1200" b="0" i="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A014DC56-5737-8D41-BE91-5D4C5DF13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27" y="742241"/>
            <a:ext cx="8824821" cy="4151091"/>
          </a:xfrm>
          <a:prstGeom prst="rect">
            <a:avLst/>
          </a:prstGeom>
        </p:spPr>
        <p:txBody>
          <a:bodyPr>
            <a:normAutofit/>
          </a:bodyPr>
          <a:lstStyle>
            <a:lvl1pPr marL="446088" indent="-398463">
              <a:buClr>
                <a:srgbClr val="335C79"/>
              </a:buClr>
              <a:buSzPct val="100000"/>
              <a:buFontTx/>
              <a:buBlip>
                <a:blip r:embed="rId4"/>
              </a:buBlip>
              <a:tabLst/>
              <a:defRPr lang="it-IT"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46088" indent="-442913">
              <a:lnSpc>
                <a:spcPct val="100000"/>
              </a:lnSpc>
              <a:spcAft>
                <a:spcPts val="900"/>
              </a:spcAft>
              <a:buFont typeface="Font di sistema regolare"/>
              <a:buChar char=" "/>
              <a:tabLst/>
              <a:defRPr lang="it-IT"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marL="889000" indent="-442913">
              <a:spcBef>
                <a:spcPts val="1000"/>
              </a:spcBef>
              <a:buSzPct val="120000"/>
              <a:buFontTx/>
              <a:buBlip>
                <a:blip r:embed="rId5"/>
              </a:buBlip>
              <a:tabLst>
                <a:tab pos="796925" algn="l"/>
              </a:tabLst>
              <a:defRPr lang="it-IT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marL="889000" indent="-396875">
              <a:spcBef>
                <a:spcPts val="1000"/>
              </a:spcBef>
              <a:buSzPct val="100000"/>
              <a:buFont typeface="Font di sistema regolare"/>
              <a:buChar char="◦"/>
              <a:tabLst>
                <a:tab pos="796925" algn="l"/>
              </a:tabLst>
              <a:defRPr lang="en-US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marL="889000" indent="-442913">
              <a:spcBef>
                <a:spcPts val="1000"/>
              </a:spcBef>
              <a:buSzPct val="120000"/>
              <a:buFontTx/>
              <a:buBlip>
                <a:blip r:embed="rId6"/>
              </a:buBlip>
              <a:tabLst>
                <a:tab pos="796925" algn="l"/>
              </a:tabLst>
              <a:defRPr lang="en-US" sz="2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1246188" indent="-311150">
              <a:spcBef>
                <a:spcPts val="600"/>
              </a:spcBef>
              <a:buFont typeface="Wingdings" pitchFamily="2" charset="2"/>
              <a:buChar char="§"/>
              <a:tabLst/>
              <a:defRPr lang="en-US" sz="18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</a:lstStyle>
          <a:p>
            <a:pPr lv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5"/>
            <a:r>
              <a:rPr lang="it-IT" noProof="0" dirty="0"/>
              <a:t>Sesto livello</a:t>
            </a:r>
          </a:p>
          <a:p>
            <a:pPr lvl="4"/>
            <a:r>
              <a:rPr lang="it-IT" noProof="0" dirty="0"/>
              <a:t>Quinto livello</a:t>
            </a:r>
            <a:endParaRPr lang="en-US" noProof="0" dirty="0"/>
          </a:p>
        </p:txBody>
      </p:sp>
      <p:sp>
        <p:nvSpPr>
          <p:cNvPr id="10" name="Titolo 15">
            <a:extLst>
              <a:ext uri="{FF2B5EF4-FFF2-40B4-BE49-F238E27FC236}">
                <a16:creationId xmlns:a16="http://schemas.microsoft.com/office/drawing/2014/main" id="{991C5DF8-5124-854A-975C-D3E1EEF10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27" y="113463"/>
            <a:ext cx="8099425" cy="4260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it-IT" sz="3200" b="1" i="0" kern="1200" cap="none" baseline="0">
                <a:solidFill>
                  <a:srgbClr val="094F6D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it-IT" dirty="0"/>
              <a:t>Fare clic per modificare il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. INDENT TITLE + CONTENT (pros &amp; 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60C47F7-94A7-514E-AFC0-4FA6262B3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4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43FA650-A669-E840-9116-A5DF3AA2B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532982" y="250168"/>
            <a:ext cx="449002" cy="24740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B815A0-7658-7646-92F3-7B8C39E51351}"/>
              </a:ext>
            </a:extLst>
          </p:cNvPr>
          <p:cNvSpPr txBox="1"/>
          <p:nvPr userDrawn="1"/>
        </p:nvSpPr>
        <p:spPr>
          <a:xfrm>
            <a:off x="8560071" y="223830"/>
            <a:ext cx="449002" cy="30008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fld id="{D49B7507-D0D2-6741-A4B2-26B285187CD0}" type="slidenum">
              <a:rPr lang="it-IT" sz="1350" b="0" i="0" smtClean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pPr algn="ctr"/>
              <a:t>‹N›</a:t>
            </a:fld>
            <a:endParaRPr lang="it-IT" sz="1200" b="0" i="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A014DC56-5737-8D41-BE91-5D4C5DF13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27" y="742241"/>
            <a:ext cx="8824821" cy="4151091"/>
          </a:xfrm>
          <a:prstGeom prst="rect">
            <a:avLst/>
          </a:prstGeom>
        </p:spPr>
        <p:txBody>
          <a:bodyPr>
            <a:normAutofit/>
          </a:bodyPr>
          <a:lstStyle>
            <a:lvl1pPr marL="446088" indent="-398463">
              <a:buClr>
                <a:srgbClr val="335C79"/>
              </a:buClr>
              <a:buSzPct val="100000"/>
              <a:buFontTx/>
              <a:buBlip>
                <a:blip r:embed="rId4"/>
              </a:buBlip>
              <a:tabLst/>
              <a:defRPr lang="it-IT"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46088" indent="-442913">
              <a:lnSpc>
                <a:spcPct val="100000"/>
              </a:lnSpc>
              <a:spcAft>
                <a:spcPts val="900"/>
              </a:spcAft>
              <a:buFont typeface="Font di sistema regolare"/>
              <a:buChar char=" "/>
              <a:tabLst/>
              <a:defRPr lang="it-IT"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marL="889000" indent="-396875">
              <a:spcBef>
                <a:spcPts val="1000"/>
              </a:spcBef>
              <a:buSzPct val="120000"/>
              <a:buFontTx/>
              <a:buBlip>
                <a:blip r:embed="rId5"/>
              </a:buBlip>
              <a:tabLst>
                <a:tab pos="796925" algn="l"/>
              </a:tabLst>
              <a:defRPr lang="it-IT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marL="1246188" indent="-311150">
              <a:spcBef>
                <a:spcPts val="1000"/>
              </a:spcBef>
              <a:buSzPct val="100000"/>
              <a:buFont typeface="Font di sistema regolare"/>
              <a:buChar char="◦"/>
              <a:tabLst>
                <a:tab pos="796925" algn="l"/>
              </a:tabLst>
              <a:defRPr lang="it-IT" sz="2400" b="0" i="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marL="1246188" indent="-311150">
              <a:spcBef>
                <a:spcPts val="1000"/>
              </a:spcBef>
              <a:buSzPct val="120000"/>
              <a:buFontTx/>
              <a:buBlip>
                <a:blip r:embed="rId6"/>
              </a:buBlip>
              <a:tabLst>
                <a:tab pos="796925" algn="l"/>
              </a:tabLst>
              <a:defRPr lang="en-US" sz="2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935038" indent="0">
              <a:spcBef>
                <a:spcPts val="600"/>
              </a:spcBef>
              <a:buFont typeface="Wingdings" pitchFamily="2" charset="2"/>
              <a:buNone/>
              <a:tabLst/>
              <a:defRPr lang="en-US" sz="1800" b="0" i="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</a:lstStyle>
          <a:p>
            <a:pPr lv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marL="889000" lvl="3" indent="-396875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Font di sistema regolare"/>
              <a:buChar char="◦"/>
              <a:tabLst>
                <a:tab pos="796925" algn="l"/>
              </a:tabLst>
            </a:pPr>
            <a:r>
              <a:rPr lang="it-IT" noProof="0" dirty="0"/>
              <a:t>Terzo livello</a:t>
            </a:r>
          </a:p>
          <a:p>
            <a:pPr marL="1246188" lvl="5" indent="-3111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tabLst/>
            </a:pPr>
            <a:r>
              <a:rPr lang="it-IT" noProof="0" dirty="0"/>
              <a:t>Quarto livello</a:t>
            </a:r>
          </a:p>
          <a:p>
            <a:pPr marL="1246188" lvl="5" indent="-3111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tabLst/>
            </a:pPr>
            <a:endParaRPr lang="it-IT" noProof="0" dirty="0"/>
          </a:p>
        </p:txBody>
      </p:sp>
      <p:sp>
        <p:nvSpPr>
          <p:cNvPr id="10" name="Titolo 15">
            <a:extLst>
              <a:ext uri="{FF2B5EF4-FFF2-40B4-BE49-F238E27FC236}">
                <a16:creationId xmlns:a16="http://schemas.microsoft.com/office/drawing/2014/main" id="{991C5DF8-5124-854A-975C-D3E1EEF10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27" y="113463"/>
            <a:ext cx="8099425" cy="4260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it-IT" sz="3200" b="1" i="0" kern="1200" cap="none" baseline="0">
                <a:solidFill>
                  <a:srgbClr val="094F6D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it-IT" dirty="0"/>
              <a:t>Fare clic per modificare il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. INDENT TITLE + CONTENT (pros &amp; 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60C47F7-94A7-514E-AFC0-4FA6262B3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4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43FA650-A669-E840-9116-A5DF3AA2B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532982" y="250168"/>
            <a:ext cx="449002" cy="24740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B815A0-7658-7646-92F3-7B8C39E51351}"/>
              </a:ext>
            </a:extLst>
          </p:cNvPr>
          <p:cNvSpPr txBox="1"/>
          <p:nvPr userDrawn="1"/>
        </p:nvSpPr>
        <p:spPr>
          <a:xfrm>
            <a:off x="8560071" y="223830"/>
            <a:ext cx="449002" cy="30008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fld id="{D49B7507-D0D2-6741-A4B2-26B285187CD0}" type="slidenum">
              <a:rPr lang="it-IT" sz="1350" b="0" i="0" smtClean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pPr algn="ctr"/>
              <a:t>‹N›</a:t>
            </a:fld>
            <a:endParaRPr lang="it-IT" sz="1200" b="0" i="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A014DC56-5737-8D41-BE91-5D4C5DF13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27" y="742241"/>
            <a:ext cx="8824821" cy="4151091"/>
          </a:xfrm>
          <a:prstGeom prst="rect">
            <a:avLst/>
          </a:prstGeom>
        </p:spPr>
        <p:txBody>
          <a:bodyPr>
            <a:normAutofit/>
          </a:bodyPr>
          <a:lstStyle>
            <a:lvl1pPr marL="446088" indent="-398463">
              <a:buClr>
                <a:srgbClr val="335C79"/>
              </a:buClr>
              <a:buSzPct val="100000"/>
              <a:buFontTx/>
              <a:buBlip>
                <a:blip r:embed="rId4"/>
              </a:buBlip>
              <a:tabLst/>
              <a:defRPr lang="it-IT"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46088" indent="-442913">
              <a:lnSpc>
                <a:spcPct val="100000"/>
              </a:lnSpc>
              <a:spcAft>
                <a:spcPts val="900"/>
              </a:spcAft>
              <a:buFont typeface="Font di sistema regolare"/>
              <a:buChar char=" "/>
              <a:tabLst/>
              <a:defRPr lang="it-IT"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marL="889000" indent="-396875">
              <a:spcBef>
                <a:spcPts val="1000"/>
              </a:spcBef>
              <a:buSzPct val="120000"/>
              <a:buFontTx/>
              <a:buBlip>
                <a:blip r:embed="rId5"/>
              </a:buBlip>
              <a:tabLst>
                <a:tab pos="796925" algn="l"/>
              </a:tabLst>
              <a:defRPr lang="it-IT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marL="1246188" indent="-311150">
              <a:spcBef>
                <a:spcPts val="1000"/>
              </a:spcBef>
              <a:buSzPct val="100000"/>
              <a:buFont typeface="Font di sistema regolare"/>
              <a:buChar char="◦"/>
              <a:tabLst>
                <a:tab pos="796925" algn="l"/>
              </a:tabLst>
              <a:defRPr lang="it-IT" sz="2400" b="0" i="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marL="1246188" indent="-311150">
              <a:spcBef>
                <a:spcPts val="1000"/>
              </a:spcBef>
              <a:buSzPct val="120000"/>
              <a:buFontTx/>
              <a:buBlip>
                <a:blip r:embed="rId6"/>
              </a:buBlip>
              <a:tabLst>
                <a:tab pos="796925" algn="l"/>
              </a:tabLst>
              <a:defRPr lang="en-US" sz="24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935038" indent="0">
              <a:spcBef>
                <a:spcPts val="600"/>
              </a:spcBef>
              <a:buFont typeface="Wingdings" pitchFamily="2" charset="2"/>
              <a:buNone/>
              <a:tabLst/>
              <a:defRPr lang="en-US" sz="1800" b="0" i="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</a:lstStyle>
          <a:p>
            <a:pPr lv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marL="889000" lvl="3" indent="-396875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Font di sistema regolare"/>
              <a:buChar char="◦"/>
              <a:tabLst>
                <a:tab pos="796925" algn="l"/>
              </a:tabLst>
            </a:pPr>
            <a:r>
              <a:rPr lang="it-IT" noProof="0" dirty="0"/>
              <a:t>Terzo livello</a:t>
            </a:r>
          </a:p>
          <a:p>
            <a:pPr marL="1246188" lvl="5" indent="-3111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tabLst/>
            </a:pPr>
            <a:r>
              <a:rPr lang="it-IT" noProof="0" dirty="0"/>
              <a:t>Quarto livello</a:t>
            </a:r>
          </a:p>
          <a:p>
            <a:pPr marL="1246188" lvl="5" indent="-3111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tabLst/>
            </a:pPr>
            <a:endParaRPr lang="it-IT" noProof="0" dirty="0"/>
          </a:p>
        </p:txBody>
      </p:sp>
      <p:sp>
        <p:nvSpPr>
          <p:cNvPr id="10" name="Titolo 15">
            <a:extLst>
              <a:ext uri="{FF2B5EF4-FFF2-40B4-BE49-F238E27FC236}">
                <a16:creationId xmlns:a16="http://schemas.microsoft.com/office/drawing/2014/main" id="{991C5DF8-5124-854A-975C-D3E1EEF10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27" y="113463"/>
            <a:ext cx="8099425" cy="4260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it-IT" sz="3200" b="1" i="0" kern="1200" cap="none" baseline="0">
                <a:solidFill>
                  <a:srgbClr val="094F6D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it-IT" dirty="0"/>
              <a:t>Fare clic per modificare il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7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TITLE + CONTENT IN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60C47F7-94A7-514E-AFC0-4FA6262B3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4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43FA650-A669-E840-9116-A5DF3AA2B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532982" y="250168"/>
            <a:ext cx="449002" cy="24740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B815A0-7658-7646-92F3-7B8C39E51351}"/>
              </a:ext>
            </a:extLst>
          </p:cNvPr>
          <p:cNvSpPr txBox="1"/>
          <p:nvPr userDrawn="1"/>
        </p:nvSpPr>
        <p:spPr>
          <a:xfrm>
            <a:off x="8560071" y="223830"/>
            <a:ext cx="449002" cy="30008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fld id="{D49B7507-D0D2-6741-A4B2-26B285187CD0}" type="slidenum">
              <a:rPr lang="it-IT" sz="1350" b="0" i="0" smtClean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pPr algn="ctr"/>
              <a:t>‹N›</a:t>
            </a:fld>
            <a:endParaRPr lang="it-IT" sz="1200" b="0" i="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A014DC56-5737-8D41-BE91-5D4C5DF13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27" y="742241"/>
            <a:ext cx="8824821" cy="4151091"/>
          </a:xfrm>
          <a:prstGeom prst="rect">
            <a:avLst/>
          </a:prstGeom>
        </p:spPr>
        <p:txBody>
          <a:bodyPr>
            <a:normAutofit/>
          </a:bodyPr>
          <a:lstStyle>
            <a:lvl1pPr marL="446088" indent="-398463">
              <a:buClr>
                <a:srgbClr val="335C79"/>
              </a:buClr>
              <a:buSzPct val="100000"/>
              <a:buFontTx/>
              <a:buBlip>
                <a:blip r:embed="rId4"/>
              </a:buBlip>
              <a:tabLst/>
              <a:defRPr lang="it-IT"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46088" indent="-442913">
              <a:lnSpc>
                <a:spcPct val="100000"/>
              </a:lnSpc>
              <a:spcAft>
                <a:spcPts val="900"/>
              </a:spcAft>
              <a:buFont typeface="Font di sistema regolare"/>
              <a:buChar char=" "/>
              <a:tabLst/>
              <a:defRPr lang="it-IT"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marL="889000" indent="-442913">
              <a:spcBef>
                <a:spcPts val="1000"/>
              </a:spcBef>
              <a:buSzPct val="120000"/>
              <a:buFontTx/>
              <a:buBlip>
                <a:blip r:embed="rId5"/>
              </a:buBlip>
              <a:tabLst>
                <a:tab pos="796925" algn="l"/>
              </a:tabLst>
              <a:defRPr lang="it-IT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marL="1335088" indent="-444500">
              <a:spcBef>
                <a:spcPts val="1000"/>
              </a:spcBef>
              <a:buSzPct val="120000"/>
              <a:buFontTx/>
              <a:buBlip>
                <a:blip r:embed="rId6"/>
              </a:buBlip>
              <a:tabLst>
                <a:tab pos="796925" algn="l"/>
              </a:tabLst>
              <a:defRPr lang="en-US"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marL="1779588" indent="-444500">
              <a:spcBef>
                <a:spcPts val="1000"/>
              </a:spcBef>
              <a:buSzPct val="120000"/>
              <a:buFontTx/>
              <a:buBlip>
                <a:blip r:embed="rId7"/>
              </a:buBlip>
              <a:tabLst>
                <a:tab pos="796925" algn="l"/>
              </a:tabLst>
              <a:defRPr lang="en-US" sz="18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890588" indent="0">
              <a:spcBef>
                <a:spcPts val="600"/>
              </a:spcBef>
              <a:buFont typeface="Wingdings" pitchFamily="2" charset="2"/>
              <a:buNone/>
              <a:tabLst>
                <a:tab pos="796925" algn="l"/>
              </a:tabLst>
              <a:defRPr lang="en-US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</a:lstStyle>
          <a:p>
            <a:pPr lv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  <a:endParaRPr lang="en-US" noProof="0" dirty="0"/>
          </a:p>
        </p:txBody>
      </p:sp>
      <p:sp>
        <p:nvSpPr>
          <p:cNvPr id="10" name="Titolo 15">
            <a:extLst>
              <a:ext uri="{FF2B5EF4-FFF2-40B4-BE49-F238E27FC236}">
                <a16:creationId xmlns:a16="http://schemas.microsoft.com/office/drawing/2014/main" id="{991C5DF8-5124-854A-975C-D3E1EEF10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27" y="113463"/>
            <a:ext cx="8099425" cy="4260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it-IT" sz="3200" b="1" i="0" kern="1200" cap="none" baseline="0">
                <a:solidFill>
                  <a:srgbClr val="094F6D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it-IT" dirty="0"/>
              <a:t>Fare clic per modificare il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1 ENUMERATION IND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B09B4502-8D83-3849-AA74-00AF5CC17F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4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43FA650-A669-E840-9116-A5DF3AA2B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532982" y="250168"/>
            <a:ext cx="449002" cy="24740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B815A0-7658-7646-92F3-7B8C39E51351}"/>
              </a:ext>
            </a:extLst>
          </p:cNvPr>
          <p:cNvSpPr txBox="1"/>
          <p:nvPr userDrawn="1"/>
        </p:nvSpPr>
        <p:spPr>
          <a:xfrm>
            <a:off x="8560071" y="223830"/>
            <a:ext cx="449002" cy="30008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fld id="{D49B7507-D0D2-6741-A4B2-26B285187CD0}" type="slidenum">
              <a:rPr lang="it-IT" sz="1350" b="0" i="0" smtClean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pPr algn="ctr"/>
              <a:t>‹N›</a:t>
            </a:fld>
            <a:endParaRPr lang="it-IT" sz="1200" b="0" i="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1" name="Titolo 15">
            <a:extLst>
              <a:ext uri="{FF2B5EF4-FFF2-40B4-BE49-F238E27FC236}">
                <a16:creationId xmlns:a16="http://schemas.microsoft.com/office/drawing/2014/main" id="{D8131100-5821-7C4B-AFFA-4C5E8E04E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27" y="113463"/>
            <a:ext cx="8099425" cy="4260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it-IT" sz="3200" b="1" i="0" kern="1200" cap="none" baseline="0">
                <a:solidFill>
                  <a:srgbClr val="094F6D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it-IT" dirty="0"/>
              <a:t>Fare clic per modificare il titolo</a:t>
            </a:r>
            <a:endParaRPr lang="en-US" dirty="0"/>
          </a:p>
        </p:txBody>
      </p:sp>
      <p:sp>
        <p:nvSpPr>
          <p:cNvPr id="8" name="Segnaposto testo 14">
            <a:extLst>
              <a:ext uri="{FF2B5EF4-FFF2-40B4-BE49-F238E27FC236}">
                <a16:creationId xmlns:a16="http://schemas.microsoft.com/office/drawing/2014/main" id="{D56C7B1B-6FBF-1A4C-8140-FA50BC640F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27" y="745001"/>
            <a:ext cx="8824821" cy="4148331"/>
          </a:xfrm>
          <a:prstGeom prst="rect">
            <a:avLst/>
          </a:prstGeom>
        </p:spPr>
        <p:txBody>
          <a:bodyPr>
            <a:normAutofit/>
          </a:bodyPr>
          <a:lstStyle>
            <a:lvl1pPr marL="447675" indent="-400050">
              <a:buClr>
                <a:srgbClr val="335C79"/>
              </a:buClr>
              <a:buSzPct val="100000"/>
              <a:buFontTx/>
              <a:buBlip>
                <a:blip r:embed="rId4"/>
              </a:buBlip>
              <a:tabLst/>
              <a:defRPr lang="it-IT"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47675" indent="-166688">
              <a:lnSpc>
                <a:spcPct val="100000"/>
              </a:lnSpc>
              <a:spcAft>
                <a:spcPts val="900"/>
              </a:spcAft>
              <a:buFont typeface="Font di sistema regolare"/>
              <a:buChar char=" "/>
              <a:tabLst/>
              <a:defRPr lang="it-IT"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marL="935038" indent="-487363">
              <a:spcBef>
                <a:spcPts val="1000"/>
              </a:spcBef>
              <a:spcAft>
                <a:spcPts val="600"/>
              </a:spcAft>
              <a:buSzPct val="120000"/>
              <a:buFontTx/>
              <a:buBlip>
                <a:blip r:embed="rId5"/>
              </a:buBlip>
              <a:tabLst>
                <a:tab pos="730250" algn="l"/>
              </a:tabLst>
              <a:defRPr lang="en-US" sz="2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marL="935038" indent="-487363">
              <a:spcBef>
                <a:spcPts val="1000"/>
              </a:spcBef>
              <a:spcAft>
                <a:spcPts val="600"/>
              </a:spcAft>
              <a:buSzPct val="120000"/>
              <a:buFontTx/>
              <a:buBlip>
                <a:blip r:embed="rId6"/>
              </a:buBlip>
              <a:tabLst/>
              <a:defRPr lang="en-US" sz="2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marL="935038" indent="-487363">
              <a:spcBef>
                <a:spcPts val="1000"/>
              </a:spcBef>
              <a:spcAft>
                <a:spcPts val="600"/>
              </a:spcAft>
              <a:buSzPct val="120000"/>
              <a:buFontTx/>
              <a:buBlip>
                <a:blip r:embed="rId7"/>
              </a:buBlip>
              <a:tabLst/>
              <a:defRPr lang="en-US" sz="24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935038" indent="-487363">
              <a:spcBef>
                <a:spcPts val="1000"/>
              </a:spcBef>
              <a:spcAft>
                <a:spcPts val="600"/>
              </a:spcAft>
              <a:buSzPct val="120000"/>
              <a:buFontTx/>
              <a:buBlip>
                <a:blip r:embed="rId8"/>
              </a:buBlip>
              <a:tabLst/>
              <a:defRPr lang="it-IT" sz="2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35038" indent="-487363">
              <a:spcBef>
                <a:spcPts val="1000"/>
              </a:spcBef>
              <a:spcAft>
                <a:spcPts val="600"/>
              </a:spcAft>
              <a:buSzPct val="120000"/>
              <a:buFontTx/>
              <a:buBlip>
                <a:blip r:embed="rId9"/>
              </a:buBlip>
              <a:tabLst/>
              <a:defRPr lang="it-IT" sz="2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935038" indent="0">
              <a:buFont typeface="Font di sistema regolare"/>
              <a:buNone/>
              <a:tabLst/>
              <a:defRPr lang="it-IT" sz="18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220788" indent="-285750">
              <a:defRPr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Item 1</a:t>
            </a:r>
            <a:endParaRPr lang="en-US" dirty="0"/>
          </a:p>
          <a:p>
            <a:pPr lvl="3"/>
            <a:r>
              <a:rPr lang="en-US" dirty="0"/>
              <a:t>Item 2</a:t>
            </a:r>
            <a:endParaRPr lang="it-IT" dirty="0"/>
          </a:p>
          <a:p>
            <a:pPr lvl="4"/>
            <a:r>
              <a:rPr lang="it-IT" dirty="0"/>
              <a:t>Item 3</a:t>
            </a:r>
          </a:p>
          <a:p>
            <a:pPr lvl="5"/>
            <a:r>
              <a:rPr lang="it-IT" dirty="0"/>
              <a:t>Item 4</a:t>
            </a:r>
          </a:p>
          <a:p>
            <a:pPr lvl="6"/>
            <a:r>
              <a:rPr lang="it-IT" dirty="0"/>
              <a:t>Item 5</a:t>
            </a:r>
          </a:p>
          <a:p>
            <a:pPr lvl="7"/>
            <a:r>
              <a:rPr lang="it-IT" dirty="0" err="1"/>
              <a:t>Subitem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0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- Title DISI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963EB6B-22F8-2649-9B74-6E8F102B3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4345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333443F-F1E4-C54F-90F9-7AB74BFF9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214" y="1757698"/>
            <a:ext cx="6374419" cy="3586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Clicca per modificare Nome Cognome</a:t>
            </a:r>
          </a:p>
          <a:p>
            <a:endParaRPr lang="it-I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C41F5B-B420-6540-A8B7-0B9A1BD134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8215" y="308853"/>
            <a:ext cx="6374424" cy="141929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 cap="none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noProof="0" dirty="0" err="1"/>
              <a:t>Clicca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il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DFFF06FE-CA4D-9D45-BE63-0442E9678ABC}"/>
              </a:ext>
            </a:extLst>
          </p:cNvPr>
          <p:cNvCxnSpPr>
            <a:cxnSpLocks/>
          </p:cNvCxnSpPr>
          <p:nvPr userDrawn="1"/>
        </p:nvCxnSpPr>
        <p:spPr>
          <a:xfrm>
            <a:off x="435216" y="0"/>
            <a:ext cx="0" cy="4752242"/>
          </a:xfrm>
          <a:prstGeom prst="line">
            <a:avLst/>
          </a:prstGeom>
          <a:ln w="19050">
            <a:solidFill>
              <a:srgbClr val="FFFFFF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059DBBDF-10AF-FC40-8026-487E3F309663}"/>
              </a:ext>
            </a:extLst>
          </p:cNvPr>
          <p:cNvSpPr txBox="1">
            <a:spLocks/>
          </p:cNvSpPr>
          <p:nvPr userDrawn="1"/>
        </p:nvSpPr>
        <p:spPr>
          <a:xfrm>
            <a:off x="668213" y="2132512"/>
            <a:ext cx="6374419" cy="3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0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829AA67-F8E0-5C4D-A4A2-DAABD6F1BA4F}"/>
              </a:ext>
            </a:extLst>
          </p:cNvPr>
          <p:cNvSpPr/>
          <p:nvPr userDrawn="1"/>
        </p:nvSpPr>
        <p:spPr>
          <a:xfrm>
            <a:off x="412356" y="390299"/>
            <a:ext cx="45719" cy="5714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Open Sans Condensed Light" panose="020B03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1EE0ACF-3CC0-B342-87F5-9328576E86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43" y="2361321"/>
            <a:ext cx="6374289" cy="742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r>
              <a:rPr lang="it-IT" b="0" dirty="0"/>
              <a:t>Università degli Studi dell’Aquila / </a:t>
            </a:r>
            <a:r>
              <a:rPr lang="it-IT" b="0" dirty="0" err="1"/>
              <a:t>Italy</a:t>
            </a:r>
            <a:endParaRPr lang="it-IT" b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B33B02C-8FFF-5347-B037-1CF0840DF5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02232" y="191814"/>
            <a:ext cx="1829412" cy="6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12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Section_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now covered mountain during daytime">
            <a:extLst>
              <a:ext uri="{FF2B5EF4-FFF2-40B4-BE49-F238E27FC236}">
                <a16:creationId xmlns:a16="http://schemas.microsoft.com/office/drawing/2014/main" id="{4B2D8547-B560-604B-8391-96C4EBFF97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7505"/>
            <a:ext cx="9144000" cy="609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9A1A8A8-376F-D24D-9550-34730C82C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215" y="2918269"/>
            <a:ext cx="5147461" cy="9941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it-IT" dirty="0" err="1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EBACFD5-86C6-B74B-9B57-AA2FCF831896}"/>
              </a:ext>
            </a:extLst>
          </p:cNvPr>
          <p:cNvSpPr/>
          <p:nvPr userDrawn="1"/>
        </p:nvSpPr>
        <p:spPr>
          <a:xfrm>
            <a:off x="412356" y="3018668"/>
            <a:ext cx="45719" cy="797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Open Sans Condensed Light" panose="020B0306030504020204" pitchFamily="34" charset="0"/>
            </a:endParaRP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C68A3F4B-FC3F-E94B-99A4-34DC0080E051}"/>
              </a:ext>
            </a:extLst>
          </p:cNvPr>
          <p:cNvCxnSpPr>
            <a:cxnSpLocks/>
          </p:cNvCxnSpPr>
          <p:nvPr userDrawn="1"/>
        </p:nvCxnSpPr>
        <p:spPr>
          <a:xfrm>
            <a:off x="435216" y="0"/>
            <a:ext cx="0" cy="4752242"/>
          </a:xfrm>
          <a:prstGeom prst="line">
            <a:avLst/>
          </a:prstGeom>
          <a:ln w="19050">
            <a:solidFill>
              <a:srgbClr val="FFFFFF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CBD27D84-60DF-2F4B-A428-D0C3AED4D7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5816" y="3039540"/>
            <a:ext cx="2562055" cy="8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57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1 - Section_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now covered mountain during daytime">
            <a:extLst>
              <a:ext uri="{FF2B5EF4-FFF2-40B4-BE49-F238E27FC236}">
                <a16:creationId xmlns:a16="http://schemas.microsoft.com/office/drawing/2014/main" id="{4B2D8547-B560-604B-8391-96C4EBFF97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9878"/>
            <a:ext cx="9144000" cy="609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9A1A8A8-376F-D24D-9550-34730C82C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215" y="2918269"/>
            <a:ext cx="5147461" cy="9941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it-IT" dirty="0"/>
              <a:t>Clicca per modificare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EBACFD5-86C6-B74B-9B57-AA2FCF831896}"/>
              </a:ext>
            </a:extLst>
          </p:cNvPr>
          <p:cNvSpPr/>
          <p:nvPr userDrawn="1"/>
        </p:nvSpPr>
        <p:spPr>
          <a:xfrm>
            <a:off x="412356" y="3018668"/>
            <a:ext cx="45719" cy="797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Open Sans Condensed Light" panose="020B0306030504020204" pitchFamily="34" charset="0"/>
            </a:endParaRP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C68A3F4B-FC3F-E94B-99A4-34DC0080E051}"/>
              </a:ext>
            </a:extLst>
          </p:cNvPr>
          <p:cNvCxnSpPr>
            <a:cxnSpLocks/>
          </p:cNvCxnSpPr>
          <p:nvPr userDrawn="1"/>
        </p:nvCxnSpPr>
        <p:spPr>
          <a:xfrm>
            <a:off x="435216" y="0"/>
            <a:ext cx="0" cy="4752242"/>
          </a:xfrm>
          <a:prstGeom prst="line">
            <a:avLst/>
          </a:prstGeom>
          <a:ln w="19050">
            <a:solidFill>
              <a:srgbClr val="FFFFFF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039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2 Section_Title (dark gradient)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452B1-FC70-ED4D-A689-A6D15B93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543" y="2920514"/>
            <a:ext cx="5147461" cy="9941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i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it-IT" dirty="0"/>
              <a:t>Clicca per modificare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76A50D7-8D3B-084A-9331-66A8E1569741}"/>
              </a:ext>
            </a:extLst>
          </p:cNvPr>
          <p:cNvSpPr/>
          <p:nvPr userDrawn="1"/>
        </p:nvSpPr>
        <p:spPr>
          <a:xfrm>
            <a:off x="847625" y="3236258"/>
            <a:ext cx="45719" cy="5802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.1 - Empt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9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Empty (dark gradient)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327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+ CONTENT (pros &amp; 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0CE77E2D-E641-8C44-B3EC-CF85A98447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4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43FA650-A669-E840-9116-A5DF3AA2B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532982" y="250168"/>
            <a:ext cx="449002" cy="24740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B815A0-7658-7646-92F3-7B8C39E51351}"/>
              </a:ext>
            </a:extLst>
          </p:cNvPr>
          <p:cNvSpPr txBox="1"/>
          <p:nvPr userDrawn="1"/>
        </p:nvSpPr>
        <p:spPr>
          <a:xfrm>
            <a:off x="8560071" y="223830"/>
            <a:ext cx="449002" cy="30008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fld id="{D49B7507-D0D2-6741-A4B2-26B285187CD0}" type="slidenum">
              <a:rPr lang="it-IT" sz="1350" b="0" i="0" smtClean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pPr algn="ctr"/>
              <a:t>‹N›</a:t>
            </a:fld>
            <a:endParaRPr lang="it-IT" sz="1200" b="0" i="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A014DC56-5737-8D41-BE91-5D4C5DF13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27" y="745001"/>
            <a:ext cx="8711268" cy="4148331"/>
          </a:xfrm>
          <a:prstGeom prst="rect">
            <a:avLst/>
          </a:prstGeom>
        </p:spPr>
        <p:txBody>
          <a:bodyPr>
            <a:normAutofit/>
          </a:bodyPr>
          <a:lstStyle>
            <a:lvl1pPr marL="447675" indent="-400050">
              <a:buClr>
                <a:srgbClr val="335C79"/>
              </a:buClr>
              <a:buSzPct val="100000"/>
              <a:buFontTx/>
              <a:buBlip>
                <a:blip r:embed="rId4"/>
              </a:buBlip>
              <a:tabLst>
                <a:tab pos="796925" algn="l"/>
              </a:tabLst>
              <a:defRPr lang="it-IT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47675" indent="-400050">
              <a:lnSpc>
                <a:spcPct val="100000"/>
              </a:lnSpc>
              <a:spcAft>
                <a:spcPts val="900"/>
              </a:spcAft>
              <a:buFont typeface="Font di sistema regolare"/>
              <a:buChar char=" "/>
              <a:tabLst>
                <a:tab pos="796925" algn="l"/>
              </a:tabLst>
              <a:defRPr lang="it-IT"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marL="447675" indent="-400050">
              <a:spcBef>
                <a:spcPts val="1000"/>
              </a:spcBef>
              <a:buSzPct val="120000"/>
              <a:buFontTx/>
              <a:buBlip>
                <a:blip r:embed="rId5"/>
              </a:buBlip>
              <a:tabLst>
                <a:tab pos="796925" algn="l"/>
              </a:tabLst>
              <a:defRPr lang="en-US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marL="447675" indent="-400050">
              <a:spcBef>
                <a:spcPts val="1000"/>
              </a:spcBef>
              <a:buSzPct val="100000"/>
              <a:buFont typeface="Font di sistema regolare"/>
              <a:buChar char="◦"/>
              <a:tabLst>
                <a:tab pos="796925" algn="l"/>
              </a:tabLst>
              <a:defRPr lang="en-US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marL="447675" indent="-444500">
              <a:spcBef>
                <a:spcPts val="1000"/>
              </a:spcBef>
              <a:buSzPct val="120000"/>
              <a:buFontTx/>
              <a:buBlip>
                <a:blip r:embed="rId6"/>
              </a:buBlip>
              <a:tabLst>
                <a:tab pos="796925" algn="l"/>
              </a:tabLst>
              <a:defRPr lang="en-US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669131" indent="-266700">
              <a:spcBef>
                <a:spcPts val="600"/>
              </a:spcBef>
              <a:buFont typeface="Wingdings" pitchFamily="2" charset="2"/>
              <a:buChar char="§"/>
              <a:tabLst/>
              <a:defRPr lang="en-US" sz="18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Titolo 15">
            <a:extLst>
              <a:ext uri="{FF2B5EF4-FFF2-40B4-BE49-F238E27FC236}">
                <a16:creationId xmlns:a16="http://schemas.microsoft.com/office/drawing/2014/main" id="{B7C1E405-F79E-924D-B8E9-36CC29FB8C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27" y="113463"/>
            <a:ext cx="8099425" cy="4260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it-IT" sz="3200" b="1" i="0" kern="1200" cap="none" baseline="0">
                <a:solidFill>
                  <a:srgbClr val="094F6D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it-IT" dirty="0"/>
              <a:t>Fare clic per modificare il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2 - ENUM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A265A5EA-0594-C947-B315-A709D3440A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4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43FA650-A669-E840-9116-A5DF3AA2B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532982" y="250168"/>
            <a:ext cx="449002" cy="24740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B815A0-7658-7646-92F3-7B8C39E51351}"/>
              </a:ext>
            </a:extLst>
          </p:cNvPr>
          <p:cNvSpPr txBox="1"/>
          <p:nvPr userDrawn="1"/>
        </p:nvSpPr>
        <p:spPr>
          <a:xfrm>
            <a:off x="8560071" y="223830"/>
            <a:ext cx="449002" cy="30008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fld id="{D49B7507-D0D2-6741-A4B2-26B285187CD0}" type="slidenum">
              <a:rPr lang="it-IT" sz="1350" b="0" i="0" smtClean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pPr algn="ctr"/>
              <a:t>‹N›</a:t>
            </a:fld>
            <a:endParaRPr lang="it-IT" sz="1200" b="0" i="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A014DC56-5737-8D41-BE91-5D4C5DF13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27" y="745001"/>
            <a:ext cx="8824821" cy="4148331"/>
          </a:xfrm>
          <a:prstGeom prst="rect">
            <a:avLst/>
          </a:prstGeom>
        </p:spPr>
        <p:txBody>
          <a:bodyPr>
            <a:normAutofit/>
          </a:bodyPr>
          <a:lstStyle>
            <a:lvl1pPr marL="447675" indent="-400050">
              <a:buClr>
                <a:srgbClr val="335C79"/>
              </a:buClr>
              <a:buSzPct val="100000"/>
              <a:buFontTx/>
              <a:buBlip>
                <a:blip r:embed="rId4"/>
              </a:buBlip>
              <a:tabLst/>
              <a:defRPr lang="it-IT"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47675" indent="-166688">
              <a:lnSpc>
                <a:spcPct val="100000"/>
              </a:lnSpc>
              <a:spcAft>
                <a:spcPts val="900"/>
              </a:spcAft>
              <a:buFont typeface="Font di sistema regolare"/>
              <a:buChar char=" "/>
              <a:tabLst/>
              <a:defRPr lang="it-IT"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marL="447675" indent="-444500">
              <a:spcBef>
                <a:spcPts val="1000"/>
              </a:spcBef>
              <a:spcAft>
                <a:spcPts val="600"/>
              </a:spcAft>
              <a:buSzPct val="120000"/>
              <a:buFontTx/>
              <a:buBlip>
                <a:blip r:embed="rId5"/>
              </a:buBlip>
              <a:tabLst>
                <a:tab pos="730250" algn="l"/>
              </a:tabLst>
              <a:defRPr lang="en-US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marL="447675" indent="-444500">
              <a:spcBef>
                <a:spcPts val="1000"/>
              </a:spcBef>
              <a:spcAft>
                <a:spcPts val="600"/>
              </a:spcAft>
              <a:buSzPct val="120000"/>
              <a:buFontTx/>
              <a:buBlip>
                <a:blip r:embed="rId6"/>
              </a:buBlip>
              <a:tabLst>
                <a:tab pos="730250" algn="l"/>
              </a:tabLst>
              <a:defRPr lang="en-US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marL="447675" indent="-444500">
              <a:spcBef>
                <a:spcPts val="1000"/>
              </a:spcBef>
              <a:spcAft>
                <a:spcPts val="600"/>
              </a:spcAft>
              <a:buSzPct val="120000"/>
              <a:buFontTx/>
              <a:buBlip>
                <a:blip r:embed="rId7"/>
              </a:buBlip>
              <a:tabLst>
                <a:tab pos="730250" algn="l"/>
              </a:tabLst>
              <a:defRPr lang="en-US" sz="28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47675" indent="-444500">
              <a:spcBef>
                <a:spcPts val="1000"/>
              </a:spcBef>
              <a:spcAft>
                <a:spcPts val="600"/>
              </a:spcAft>
              <a:buSzPct val="120000"/>
              <a:buFontTx/>
              <a:buBlip>
                <a:blip r:embed="rId8"/>
              </a:buBlip>
              <a:tabLst>
                <a:tab pos="730250" algn="l"/>
              </a:tabLst>
              <a:defRPr lang="en-US" sz="28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447675" indent="-444500">
              <a:spcBef>
                <a:spcPts val="1000"/>
              </a:spcBef>
              <a:spcAft>
                <a:spcPts val="600"/>
              </a:spcAft>
              <a:buSzPct val="120000"/>
              <a:buFontTx/>
              <a:buBlip>
                <a:blip r:embed="rId9"/>
              </a:buBlip>
              <a:tabLst>
                <a:tab pos="730250" algn="l"/>
              </a:tabLst>
              <a:defRPr lang="en-US" sz="28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Item 1</a:t>
            </a:r>
          </a:p>
          <a:p>
            <a:pPr lvl="3"/>
            <a:r>
              <a:rPr lang="it-IT" dirty="0"/>
              <a:t>Item 2</a:t>
            </a:r>
          </a:p>
          <a:p>
            <a:pPr lvl="4"/>
            <a:r>
              <a:rPr lang="it-IT" dirty="0"/>
              <a:t>Item 3</a:t>
            </a:r>
          </a:p>
          <a:p>
            <a:pPr lvl="5"/>
            <a:r>
              <a:rPr lang="it-IT" dirty="0"/>
              <a:t>Item 4</a:t>
            </a:r>
          </a:p>
          <a:p>
            <a:pPr lvl="6"/>
            <a:r>
              <a:rPr lang="it-IT" dirty="0"/>
              <a:t>Item 5</a:t>
            </a:r>
          </a:p>
          <a:p>
            <a:pPr lvl="5"/>
            <a:endParaRPr lang="it-IT" dirty="0"/>
          </a:p>
          <a:p>
            <a:pPr lvl="6"/>
            <a:endParaRPr lang="en-US" dirty="0"/>
          </a:p>
        </p:txBody>
      </p:sp>
      <p:sp>
        <p:nvSpPr>
          <p:cNvPr id="11" name="Titolo 15">
            <a:extLst>
              <a:ext uri="{FF2B5EF4-FFF2-40B4-BE49-F238E27FC236}">
                <a16:creationId xmlns:a16="http://schemas.microsoft.com/office/drawing/2014/main" id="{6ECCA3FA-495C-B14D-9B85-B5DCA2512B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27" y="113463"/>
            <a:ext cx="8099425" cy="4260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it-IT" sz="3200" b="1" i="0" kern="1200" cap="none" baseline="0">
                <a:solidFill>
                  <a:srgbClr val="094F6D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it-IT" dirty="0"/>
              <a:t>Fare clic per modificare il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04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2" r:id="rId2"/>
    <p:sldLayoutId id="2147483718" r:id="rId3"/>
    <p:sldLayoutId id="2147483745" r:id="rId4"/>
    <p:sldLayoutId id="2147483711" r:id="rId5"/>
    <p:sldLayoutId id="2147483710" r:id="rId6"/>
    <p:sldLayoutId id="2147483721" r:id="rId7"/>
    <p:sldLayoutId id="2147483731" r:id="rId8"/>
    <p:sldLayoutId id="2147483740" r:id="rId9"/>
    <p:sldLayoutId id="2147483732" r:id="rId10"/>
    <p:sldLayoutId id="2147483743" r:id="rId11"/>
    <p:sldLayoutId id="2147483744" r:id="rId12"/>
    <p:sldLayoutId id="2147483739" r:id="rId13"/>
    <p:sldLayoutId id="214748373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eswa.2022.119477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6D054B59-6F48-3443-8D51-FDD479C83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/>
              <a:t>Claudio Di Sipio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2908C81-1CF5-9D42-A169-1D21FF90F8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sequence-to-sequence neural networks to recommend cohesive API function calls</a:t>
            </a:r>
            <a:endParaRPr lang="en-US" noProof="0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401C706-CF6E-FC4F-86AF-5BB6C7AA5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Università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dell’Aquila</a:t>
            </a:r>
            <a:r>
              <a:rPr lang="en-US" dirty="0"/>
              <a:t> / Italy </a:t>
            </a:r>
          </a:p>
          <a:p>
            <a:r>
              <a:rPr lang="en-US" dirty="0"/>
              <a:t>EMELIOT meeting 25-26 January 2023</a:t>
            </a:r>
          </a:p>
          <a:p>
            <a:endParaRPr lang="en-US" dirty="0"/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C37BF94B-4893-013B-6589-112A634FF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275" y="991300"/>
            <a:ext cx="1663700" cy="777875"/>
          </a:xfrm>
          <a:prstGeom prst="rect">
            <a:avLst/>
          </a:prstGeom>
        </p:spPr>
      </p:pic>
      <p:pic>
        <p:nvPicPr>
          <p:cNvPr id="3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B68F6137-76D4-B960-0F68-1C15CF23D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960" y="2320292"/>
            <a:ext cx="4855040" cy="177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CF8B95F-9BB3-F64B-25CF-897F74429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 </a:t>
            </a:r>
            <a:r>
              <a:rPr lang="it-IT" dirty="0" err="1"/>
              <a:t>converter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27503B-4451-E83A-4E99-5B4E60F30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368" y="1052510"/>
            <a:ext cx="6185263" cy="30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9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2E7E414-D0DB-E6A4-F8E5-39049B9D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LUPE </a:t>
            </a:r>
            <a:r>
              <a:rPr lang="it-IT" dirty="0" err="1"/>
              <a:t>Sequence</a:t>
            </a:r>
            <a:r>
              <a:rPr lang="it-IT" dirty="0"/>
              <a:t> Encoder-Decoder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F87A03F-2535-15FA-C8A6-7BEBA547E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3" y="2393895"/>
            <a:ext cx="8386354" cy="238688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6564F77-42AD-BEC8-DD1A-CA27F86E4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75" y="895313"/>
            <a:ext cx="7622177" cy="9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712705B-BC5C-15EE-25B2-32C96529B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Evaluation: Datasets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BC21126-1DB0-7A6C-DAB0-8801F7261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13" y="1597885"/>
            <a:ext cx="7767648" cy="17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6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4AD4E40-CB11-CE4C-058D-D3D7727EC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>
            <a:normAutofit/>
          </a:bodyPr>
          <a:lstStyle/>
          <a:p>
            <a:pPr algn="just"/>
            <a:r>
              <a:rPr lang="it-IT" dirty="0">
                <a:latin typeface="Open Sans Condensed Light"/>
                <a:ea typeface="Open Sans Condensed Light"/>
                <a:cs typeface="Open Sans Condensed Light"/>
              </a:rPr>
              <a:t>GAPI[*] </a:t>
            </a:r>
            <a:r>
              <a:rPr lang="en-US" dirty="0">
                <a:latin typeface="Open Sans Condensed Light"/>
                <a:ea typeface="Open Sans Condensed Light"/>
                <a:cs typeface="Open Sans Condensed Light"/>
              </a:rPr>
              <a:t>suggests API usage by relying on a graph neural network with </a:t>
            </a:r>
            <a:r>
              <a:rPr lang="en-US">
                <a:latin typeface="Open Sans Condensed Light"/>
                <a:ea typeface="Open Sans Condensed Light"/>
                <a:cs typeface="Open Sans Condensed Light"/>
              </a:rPr>
              <a:t>the GRU attention mechanism 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>
                <a:latin typeface="Open Sans Condensed Light"/>
                <a:ea typeface="Open Sans Condensed Light"/>
                <a:cs typeface="Open Sans Condensed Light"/>
              </a:rPr>
              <a:t>FACER[**] combines </a:t>
            </a:r>
            <a:r>
              <a:rPr lang="en-US" dirty="0">
                <a:latin typeface="Open Sans Condensed Light"/>
                <a:ea typeface="Open Sans Condensed Light"/>
                <a:cs typeface="Open Sans Condensed Light"/>
              </a:rPr>
              <a:t>clustering with frequent pattern strategy to </a:t>
            </a:r>
            <a:r>
              <a:rPr lang="en-US">
                <a:latin typeface="Open Sans Condensed Light"/>
                <a:ea typeface="Open Sans Condensed Light"/>
                <a:cs typeface="Open Sans Condensed Light"/>
              </a:rPr>
              <a:t>retrieve a ranked list of API </a:t>
            </a: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E11FE3A-6A8A-393C-D156-4B3BA42A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Evaluation: Baselines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34D472-586E-74E6-CB4B-8176E9A9AEFD}"/>
              </a:ext>
            </a:extLst>
          </p:cNvPr>
          <p:cNvSpPr txBox="1"/>
          <p:nvPr/>
        </p:nvSpPr>
        <p:spPr>
          <a:xfrm>
            <a:off x="134927" y="4291373"/>
            <a:ext cx="84386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[*] F. Liu, G. Li, Y. Zhao, and Z. </a:t>
            </a:r>
            <a:r>
              <a:rPr lang="en-US" sz="105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Jin</a:t>
            </a:r>
            <a:r>
              <a:rPr lang="en-US" sz="105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. </a:t>
            </a:r>
            <a:r>
              <a:rPr lang="en-US" sz="1050" b="1" i="1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Multi-task learning based pre-trained language model for code completion</a:t>
            </a:r>
            <a:r>
              <a:rPr lang="en-US" sz="105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. In Proceedings of the 35th IEEE/ACM International Conference on Automated Software Engineering, ASE 2020</a:t>
            </a:r>
          </a:p>
          <a:p>
            <a:pPr algn="just"/>
            <a:r>
              <a:rPr lang="en-US" sz="105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[**] S. Abid, S. </a:t>
            </a:r>
            <a:r>
              <a:rPr lang="en-US" sz="105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Shamail</a:t>
            </a:r>
            <a:r>
              <a:rPr lang="en-US" sz="105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, H. A. Basit, and S. </a:t>
            </a:r>
            <a:r>
              <a:rPr lang="en-US" sz="105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Nadi</a:t>
            </a:r>
            <a:r>
              <a:rPr lang="en-US" sz="105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. </a:t>
            </a:r>
            <a:r>
              <a:rPr lang="en-US" sz="1050" b="1" i="1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FACER: An API usage-based code-example recommender for opportunistic reuse</a:t>
            </a:r>
            <a:r>
              <a:rPr lang="en-US" sz="105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. Empirical Software Engineering, 2021</a:t>
            </a:r>
          </a:p>
          <a:p>
            <a:pPr algn="just"/>
            <a:endParaRPr lang="it-IT" sz="1050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3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E02EAC3-B1B2-6AE7-6830-592BD60ED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Evaluation: </a:t>
            </a:r>
            <a:r>
              <a:rPr lang="it-IT" dirty="0" err="1"/>
              <a:t>Accuracy</a:t>
            </a:r>
            <a:r>
              <a:rPr lang="it-IT" dirty="0"/>
              <a:t> </a:t>
            </a:r>
            <a:r>
              <a:rPr lang="it-IT" dirty="0" err="1"/>
              <a:t>metrics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469B6A2-0491-61D2-4D94-D8FB05F02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081" y="670135"/>
            <a:ext cx="5426358" cy="110473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E2ECEB8-5291-92DF-28B0-2112A1A94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57" y="1617719"/>
            <a:ext cx="2291417" cy="84887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156AFAC-4EED-4563-CB28-6BB14017B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005" y="1436858"/>
            <a:ext cx="3079267" cy="121059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7CCBC8B-8BC9-D84A-6F28-BE83595F904B}"/>
              </a:ext>
            </a:extLst>
          </p:cNvPr>
          <p:cNvSpPr txBox="1"/>
          <p:nvPr/>
        </p:nvSpPr>
        <p:spPr>
          <a:xfrm>
            <a:off x="395087" y="2778357"/>
            <a:ext cx="8228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i="1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REC(t)</a:t>
            </a:r>
            <a:r>
              <a:rPr lang="it-IT" sz="2400" b="1" i="1" baseline="-250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N</a:t>
            </a:r>
            <a:r>
              <a:rPr lang="it-IT" sz="2400" b="1" i="1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en-US" sz="24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is the top-N recommended invocations for the testing definition</a:t>
            </a:r>
            <a:endParaRPr lang="it-IT" sz="2400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i="1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GT(t) </a:t>
            </a:r>
            <a:r>
              <a:rPr lang="it-IT" sz="24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is</a:t>
            </a:r>
            <a:r>
              <a:rPr lang="it-IT" sz="24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the </a:t>
            </a:r>
            <a:r>
              <a:rPr lang="it-IT" sz="24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number</a:t>
            </a:r>
            <a:r>
              <a:rPr lang="it-IT" sz="24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of </a:t>
            </a:r>
            <a:r>
              <a:rPr lang="it-IT" sz="24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invocation</a:t>
            </a:r>
            <a:r>
              <a:rPr lang="it-IT" sz="24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it-IT" sz="24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removed</a:t>
            </a:r>
            <a:r>
              <a:rPr lang="it-IT" sz="24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from a testing </a:t>
            </a:r>
            <a:r>
              <a:rPr lang="it-IT" sz="24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declaration</a:t>
            </a:r>
            <a:r>
              <a:rPr lang="it-IT" sz="24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it-IT" sz="2400" b="1" i="1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t</a:t>
            </a:r>
            <a:r>
              <a:rPr lang="it-IT" sz="24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and </a:t>
            </a:r>
            <a:r>
              <a:rPr lang="it-IT" sz="24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used</a:t>
            </a:r>
            <a:r>
              <a:rPr lang="it-IT" sz="24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it-IT" sz="24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as</a:t>
            </a:r>
            <a:r>
              <a:rPr lang="it-IT" sz="24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a ground-truth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i="1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Match(t) </a:t>
            </a:r>
            <a:r>
              <a:rPr lang="en-US" sz="24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is the set of items in the top-N items list hat match with those in the ground-truth data</a:t>
            </a:r>
            <a:endParaRPr lang="it-IT" sz="2400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i="1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l"/>
            <a:endParaRPr lang="it-IT" sz="2400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D3E6A93-EFF7-A378-4873-87F9E8A41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189" y="1632299"/>
            <a:ext cx="3576500" cy="78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0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4CE7521-6E07-A1CB-CD4E-2C89231E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Evaluation: </a:t>
            </a:r>
            <a:r>
              <a:rPr lang="it-IT" dirty="0" err="1"/>
              <a:t>Levenshtein</a:t>
            </a:r>
            <a:r>
              <a:rPr lang="it-IT" dirty="0"/>
              <a:t> </a:t>
            </a:r>
            <a:r>
              <a:rPr lang="it-IT" dirty="0" err="1"/>
              <a:t>distance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19021EC-C86D-698A-8C33-392BFB515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17" y="1588966"/>
            <a:ext cx="7802435" cy="221376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A785F4-5C78-560B-0EDB-AC627F43F535}"/>
              </a:ext>
            </a:extLst>
          </p:cNvPr>
          <p:cNvSpPr txBox="1"/>
          <p:nvPr/>
        </p:nvSpPr>
        <p:spPr>
          <a:xfrm>
            <a:off x="509451" y="4018964"/>
            <a:ext cx="823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where</a:t>
            </a:r>
            <a:r>
              <a:rPr lang="it-IT" sz="28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it-IT" sz="28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i,j</a:t>
            </a:r>
            <a:r>
              <a:rPr lang="it-IT" sz="28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are the terminal </a:t>
            </a:r>
            <a:r>
              <a:rPr lang="it-IT" sz="28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character</a:t>
            </a:r>
            <a:r>
              <a:rPr lang="it-IT" sz="28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position.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D48EDB-003E-153B-D6E4-34051DFD6EF9}"/>
              </a:ext>
            </a:extLst>
          </p:cNvPr>
          <p:cNvSpPr txBox="1"/>
          <p:nvPr/>
        </p:nvSpPr>
        <p:spPr>
          <a:xfrm>
            <a:off x="309154" y="835368"/>
            <a:ext cx="8236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Given  </a:t>
            </a:r>
            <a:r>
              <a:rPr lang="it-IT" sz="28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two</a:t>
            </a:r>
            <a:r>
              <a:rPr lang="it-IT" sz="28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it-IT" sz="28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strings</a:t>
            </a:r>
            <a:r>
              <a:rPr lang="it-IT" sz="28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s1 and s2, the </a:t>
            </a:r>
            <a:r>
              <a:rPr lang="it-IT" sz="28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Levenshtein</a:t>
            </a:r>
            <a:r>
              <a:rPr lang="it-IT" sz="28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it-IT" sz="28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distance</a:t>
            </a:r>
            <a:r>
              <a:rPr lang="it-IT" sz="28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it-IT" sz="28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is</a:t>
            </a:r>
            <a:r>
              <a:rPr lang="it-IT" sz="28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it-IT" sz="28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computed</a:t>
            </a:r>
            <a:r>
              <a:rPr lang="it-IT" sz="28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it-IT" sz="28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as</a:t>
            </a:r>
            <a:r>
              <a:rPr lang="it-IT" sz="28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follows:</a:t>
            </a:r>
          </a:p>
        </p:txBody>
      </p:sp>
    </p:spTree>
    <p:extLst>
      <p:ext uri="{BB962C8B-B14F-4D97-AF65-F5344CB8AC3E}">
        <p14:creationId xmlns:p14="http://schemas.microsoft.com/office/powerpoint/2010/main" val="26468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E081FC7-1A79-7DD2-AFC1-F3F518138D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7625" indent="0" algn="just">
              <a:buNone/>
            </a:pPr>
            <a:r>
              <a:rPr lang="en-US" dirty="0"/>
              <a:t>For each testing definition </a:t>
            </a:r>
            <a:r>
              <a:rPr lang="en-US" b="1" i="1" dirty="0"/>
              <a:t>d</a:t>
            </a:r>
            <a:r>
              <a:rPr lang="en-US" b="1" i="1" baseline="-25000" dirty="0"/>
              <a:t>t</a:t>
            </a:r>
            <a:r>
              <a:rPr lang="en-US" dirty="0"/>
              <a:t>, </a:t>
            </a:r>
            <a:r>
              <a:rPr lang="en-US" b="1" i="1" dirty="0"/>
              <a:t>S</a:t>
            </a:r>
            <a:r>
              <a:rPr lang="en-US" b="1" i="1" baseline="-25000" dirty="0"/>
              <a:t>t</a:t>
            </a:r>
            <a:r>
              <a:rPr lang="en-US" b="1" i="1" dirty="0"/>
              <a:t>=size(d</a:t>
            </a:r>
            <a:r>
              <a:rPr lang="en-US" b="1" i="1" baseline="-25000" dirty="0"/>
              <a:t>t</a:t>
            </a:r>
            <a:r>
              <a:rPr lang="en-US" b="1" i="1" dirty="0"/>
              <a:t>) </a:t>
            </a:r>
            <a:r>
              <a:rPr lang="en-US" dirty="0"/>
              <a:t>is the total number of API invocations of </a:t>
            </a:r>
            <a:r>
              <a:rPr lang="en-US" b="1" dirty="0"/>
              <a:t>d</a:t>
            </a:r>
            <a:r>
              <a:rPr lang="en-US" b="1" baseline="-25000" dirty="0"/>
              <a:t>t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l-GR" dirty="0"/>
              <a:t>α</a:t>
            </a:r>
            <a:r>
              <a:rPr lang="it-IT" b="1" dirty="0"/>
              <a:t> </a:t>
            </a:r>
            <a:r>
              <a:rPr lang="it-IT" dirty="0"/>
              <a:t>the size of the query</a:t>
            </a:r>
            <a:r>
              <a:rPr lang="it-IT" b="1" dirty="0"/>
              <a:t>. </a:t>
            </a:r>
            <a:r>
              <a:rPr lang="en-US" dirty="0"/>
              <a:t>Eventually, we elicit three configurations: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C</a:t>
            </a:r>
            <a:r>
              <a:rPr lang="en-US" b="1" baseline="-25000" dirty="0"/>
              <a:t>1</a:t>
            </a:r>
            <a:r>
              <a:rPr lang="en-US" dirty="0"/>
              <a:t> with </a:t>
            </a:r>
            <a:r>
              <a:rPr lang="el-GR" dirty="0"/>
              <a:t>α </a:t>
            </a:r>
            <a:r>
              <a:rPr lang="it-IT" dirty="0"/>
              <a:t>= round(</a:t>
            </a:r>
            <a:r>
              <a:rPr lang="en-US" i="1" dirty="0"/>
              <a:t>S</a:t>
            </a:r>
            <a:r>
              <a:rPr lang="en-US" i="1" baseline="-25000" dirty="0"/>
              <a:t>t</a:t>
            </a:r>
            <a:r>
              <a:rPr lang="en-US" dirty="0"/>
              <a:t>/3)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C</a:t>
            </a:r>
            <a:r>
              <a:rPr lang="en-US" b="1" baseline="-25000" dirty="0"/>
              <a:t>2 </a:t>
            </a:r>
            <a:r>
              <a:rPr lang="en-US" dirty="0"/>
              <a:t>with </a:t>
            </a:r>
            <a:r>
              <a:rPr lang="el-GR" dirty="0"/>
              <a:t>α </a:t>
            </a:r>
            <a:r>
              <a:rPr lang="it-IT" dirty="0"/>
              <a:t>= round(</a:t>
            </a:r>
            <a:r>
              <a:rPr lang="en-US" i="1" dirty="0"/>
              <a:t>S</a:t>
            </a:r>
            <a:r>
              <a:rPr lang="en-US" i="1" baseline="-25000" dirty="0"/>
              <a:t>t</a:t>
            </a:r>
            <a:r>
              <a:rPr lang="en-US" dirty="0"/>
              <a:t>/2)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C</a:t>
            </a:r>
            <a:r>
              <a:rPr lang="en-US" b="1" baseline="-25000" dirty="0"/>
              <a:t>3 </a:t>
            </a:r>
            <a:r>
              <a:rPr lang="en-US" dirty="0"/>
              <a:t> including invocations that appear </a:t>
            </a:r>
            <a:r>
              <a:rPr lang="en-US" b="1" dirty="0"/>
              <a:t>at least ten times </a:t>
            </a:r>
            <a:r>
              <a:rPr lang="en-US" dirty="0"/>
              <a:t>in the training data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/>
            <a:endParaRPr lang="it-IT" b="1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578C730-C52D-E810-09B3-592571E2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Evaluation: </a:t>
            </a:r>
            <a:r>
              <a:rPr lang="it-IT" dirty="0" err="1"/>
              <a:t>Configurations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78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51F4B42-1EC9-DE99-3AA6-F9B9004D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: </a:t>
            </a:r>
            <a:r>
              <a:rPr lang="it-IT" dirty="0" err="1"/>
              <a:t>Accuracy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D78EBE0-7C05-EE48-B804-B204B46D3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05" y="906045"/>
            <a:ext cx="7582989" cy="12569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5EE774-9DA6-2C50-6051-EE9B9ECCC058}"/>
              </a:ext>
            </a:extLst>
          </p:cNvPr>
          <p:cNvSpPr txBox="1"/>
          <p:nvPr/>
        </p:nvSpPr>
        <p:spPr>
          <a:xfrm>
            <a:off x="2913468" y="612106"/>
            <a:ext cx="309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Success rate </a:t>
            </a:r>
            <a:r>
              <a:rPr lang="it-IT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values</a:t>
            </a:r>
            <a:r>
              <a:rPr lang="it-IT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for </a:t>
            </a:r>
            <a:r>
              <a:rPr lang="it-IT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all</a:t>
            </a:r>
            <a:r>
              <a:rPr lang="it-IT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it-IT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configuration</a:t>
            </a:r>
            <a:endParaRPr lang="it-IT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7CED1E2-CA56-03E4-4C2D-DA025F608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6" y="2289980"/>
            <a:ext cx="4376248" cy="225983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9B7FB4E-B36D-15D5-F245-D083C8FE2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2289980"/>
            <a:ext cx="4340583" cy="224141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80093B5-B98C-7602-D84E-E9ED8965217C}"/>
              </a:ext>
            </a:extLst>
          </p:cNvPr>
          <p:cNvSpPr txBox="1"/>
          <p:nvPr/>
        </p:nvSpPr>
        <p:spPr>
          <a:xfrm>
            <a:off x="1345707" y="4549810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Precision </a:t>
            </a:r>
            <a:r>
              <a:rPr lang="it-IT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values</a:t>
            </a:r>
            <a:r>
              <a:rPr lang="it-IT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for C</a:t>
            </a:r>
            <a:r>
              <a:rPr lang="it-IT" baseline="-250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3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5353060-8C1F-818E-ED67-BC7EE8EF10A6}"/>
              </a:ext>
            </a:extLst>
          </p:cNvPr>
          <p:cNvSpPr txBox="1"/>
          <p:nvPr/>
        </p:nvSpPr>
        <p:spPr>
          <a:xfrm>
            <a:off x="6220330" y="4517544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Recall </a:t>
            </a:r>
            <a:r>
              <a:rPr lang="it-IT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values</a:t>
            </a:r>
            <a:r>
              <a:rPr lang="it-IT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for C</a:t>
            </a:r>
            <a:r>
              <a:rPr lang="it-IT" baseline="-250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935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B747041-CD04-32EF-82BE-A364D97E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: </a:t>
            </a:r>
            <a:r>
              <a:rPr lang="it-IT" dirty="0" err="1"/>
              <a:t>Levenshtein</a:t>
            </a:r>
            <a:r>
              <a:rPr lang="it-IT" dirty="0"/>
              <a:t> </a:t>
            </a:r>
            <a:r>
              <a:rPr lang="it-IT" dirty="0" err="1"/>
              <a:t>distance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33C64BF-3079-F21E-5524-91C337BBB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41" y="1952886"/>
            <a:ext cx="7970576" cy="84548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590A16-E78A-4E55-9A06-E8B0D9BBD1C4}"/>
              </a:ext>
            </a:extLst>
          </p:cNvPr>
          <p:cNvSpPr txBox="1"/>
          <p:nvPr/>
        </p:nvSpPr>
        <p:spPr>
          <a:xfrm>
            <a:off x="1256829" y="2798375"/>
            <a:ext cx="6630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Percentage of definitions getting 0 as </a:t>
            </a:r>
            <a:r>
              <a:rPr lang="en-US" sz="20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Levenshtein</a:t>
            </a:r>
            <a:r>
              <a:rPr lang="en-US" sz="20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distance (%) considering C</a:t>
            </a:r>
            <a:r>
              <a:rPr lang="en-US" sz="2000" baseline="-250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3</a:t>
            </a:r>
            <a:r>
              <a:rPr lang="en-US" sz="20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endParaRPr lang="it-IT" sz="2000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4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E514F4C-20A5-DB3F-8E0D-87E4DB6C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: Baselines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5B059D8-A650-3EA5-9038-540B42DD0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7" y="1281564"/>
            <a:ext cx="4515862" cy="288014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5E00782-5444-AB32-A948-FAB9563D7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940" y="1907542"/>
            <a:ext cx="3652061" cy="219263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1DA8E1C-96FE-9FE6-17A6-2CEE6F6D4D3F}"/>
              </a:ext>
            </a:extLst>
          </p:cNvPr>
          <p:cNvSpPr txBox="1"/>
          <p:nvPr/>
        </p:nvSpPr>
        <p:spPr>
          <a:xfrm>
            <a:off x="5311181" y="4100175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Results obtained by FACER on DS</a:t>
            </a:r>
            <a:r>
              <a:rPr lang="en-US" sz="1800" b="0" i="0" u="none" strike="noStrike" baseline="-250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2</a:t>
            </a:r>
            <a:r>
              <a:rPr lang="en-US" sz="1800" b="0" i="0" u="none" strike="noStrike" baseline="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.</a:t>
            </a:r>
            <a:endParaRPr lang="it-IT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EDFF364-B622-C1C6-0FA7-2D25B7985820}"/>
              </a:ext>
            </a:extLst>
          </p:cNvPr>
          <p:cNvSpPr txBox="1"/>
          <p:nvPr/>
        </p:nvSpPr>
        <p:spPr>
          <a:xfrm>
            <a:off x="862136" y="4100175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Comparison between GAPI and LUP on DS</a:t>
            </a:r>
            <a:r>
              <a:rPr lang="en-US" sz="1800" b="0" i="0" u="none" strike="noStrike" baseline="-250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2</a:t>
            </a:r>
            <a:r>
              <a:rPr lang="en-US" sz="1800" b="0" i="0" u="none" strike="noStrike" baseline="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.</a:t>
            </a:r>
            <a:endParaRPr lang="it-IT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5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3363FF3-BD9A-CF6C-E044-F74732F5EE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Motivating example</a:t>
            </a:r>
          </a:p>
          <a:p>
            <a:r>
              <a:rPr lang="en-US" dirty="0"/>
              <a:t>Proposed approach</a:t>
            </a:r>
          </a:p>
          <a:p>
            <a:r>
              <a:rPr lang="en-US" dirty="0"/>
              <a:t>Evaluation methodology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 and discussion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9102A23-F403-676F-002F-D7810421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7860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C3A3709-8FBB-0EA5-4E8E-B7A1468F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7" y="85327"/>
            <a:ext cx="8099425" cy="42602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it-IT" dirty="0" err="1">
                <a:latin typeface="Open Sans Condensed"/>
                <a:ea typeface="Open Sans Condensed"/>
                <a:cs typeface="Open Sans Condensed"/>
              </a:rPr>
              <a:t>Results</a:t>
            </a:r>
            <a:r>
              <a:rPr lang="it-IT" dirty="0">
                <a:latin typeface="Open Sans Condensed"/>
                <a:ea typeface="Open Sans Condensed"/>
                <a:cs typeface="Open Sans Condensed"/>
              </a:rPr>
              <a:t>: </a:t>
            </a:r>
            <a:r>
              <a:rPr lang="it-IT" dirty="0" err="1">
                <a:latin typeface="Open Sans Condensed"/>
                <a:ea typeface="Open Sans Condensed"/>
                <a:cs typeface="Open Sans Condensed"/>
              </a:rPr>
              <a:t>Required</a:t>
            </a:r>
            <a:r>
              <a:rPr lang="it-IT" dirty="0">
                <a:latin typeface="Open Sans Condensed"/>
                <a:ea typeface="Open Sans Condensed"/>
                <a:cs typeface="Open Sans Condensed"/>
              </a:rPr>
              <a:t> time on DS</a:t>
            </a:r>
            <a:r>
              <a:rPr lang="it-IT" baseline="-25000" dirty="0">
                <a:latin typeface="Open Sans Condensed"/>
                <a:ea typeface="Open Sans Condensed"/>
                <a:cs typeface="Open Sans Condensed"/>
              </a:rPr>
              <a:t>3</a:t>
            </a:r>
            <a:r>
              <a:rPr lang="it-IT" dirty="0">
                <a:latin typeface="Open Sans Condensed"/>
                <a:ea typeface="Open Sans Condensed"/>
                <a:cs typeface="Open Sans Condensed"/>
              </a:rPr>
              <a:t>  and DS3s</a:t>
            </a:r>
            <a:endParaRPr lang="it-IT" dirty="0"/>
          </a:p>
        </p:txBody>
      </p:sp>
      <p:pic>
        <p:nvPicPr>
          <p:cNvPr id="4" name="Immagine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75C4C0AD-4916-7730-F673-F7E1140DD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937334"/>
            <a:ext cx="8229600" cy="1577191"/>
          </a:xfrm>
          <a:prstGeom prst="rect">
            <a:avLst/>
          </a:prstGeom>
        </p:spPr>
      </p:pic>
      <p:pic>
        <p:nvPicPr>
          <p:cNvPr id="5" name="Immagine 5" descr="Immagine che contiene tavolo&#10;&#10;Descrizione generata automaticamente">
            <a:extLst>
              <a:ext uri="{FF2B5EF4-FFF2-40B4-BE49-F238E27FC236}">
                <a16:creationId xmlns:a16="http://schemas.microsoft.com/office/drawing/2014/main" id="{19C509D0-49BF-3B92-30CE-134028D47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840157"/>
            <a:ext cx="8122920" cy="169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0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313CE29-0380-C3F1-7ACC-749133D6B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>
            <a:normAutofit/>
          </a:bodyPr>
          <a:lstStyle/>
          <a:p>
            <a:pPr marL="47625" indent="0">
              <a:buNone/>
            </a:pPr>
            <a:r>
              <a:rPr lang="it-IT" dirty="0" err="1"/>
              <a:t>Contributions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Open Sans Condensed Light"/>
                <a:ea typeface="Open Sans Condensed Light"/>
                <a:cs typeface="Open Sans Condensed Light"/>
              </a:rPr>
              <a:t>A </a:t>
            </a:r>
            <a:r>
              <a:rPr lang="it-IT" err="1">
                <a:latin typeface="Open Sans Condensed Light"/>
                <a:ea typeface="Open Sans Condensed Light"/>
                <a:cs typeface="Open Sans Condensed Light"/>
              </a:rPr>
              <a:t>novel</a:t>
            </a:r>
            <a:r>
              <a:rPr lang="it-IT" dirty="0">
                <a:latin typeface="Open Sans Condensed Light"/>
                <a:ea typeface="Open Sans Condensed Light"/>
                <a:cs typeface="Open Sans Condensed Light"/>
              </a:rPr>
              <a:t> </a:t>
            </a:r>
            <a:r>
              <a:rPr lang="it-IT" err="1">
                <a:latin typeface="Open Sans Condensed Light"/>
                <a:ea typeface="Open Sans Condensed Light"/>
                <a:cs typeface="Open Sans Condensed Light"/>
              </a:rPr>
              <a:t>approach</a:t>
            </a:r>
            <a:r>
              <a:rPr lang="it-IT" dirty="0">
                <a:latin typeface="Open Sans Condensed Light"/>
                <a:ea typeface="Open Sans Condensed Light"/>
                <a:cs typeface="Open Sans Condensed Light"/>
              </a:rPr>
              <a:t> </a:t>
            </a:r>
            <a:r>
              <a:rPr lang="it-IT" err="1">
                <a:latin typeface="Open Sans Condensed Light"/>
                <a:ea typeface="Open Sans Condensed Light"/>
                <a:cs typeface="Open Sans Condensed Light"/>
              </a:rPr>
              <a:t>based</a:t>
            </a:r>
            <a:r>
              <a:rPr lang="it-IT">
                <a:latin typeface="Open Sans Condensed Light"/>
                <a:ea typeface="Open Sans Condensed Light"/>
                <a:cs typeface="Open Sans Condensed Light"/>
              </a:rPr>
              <a:t> on Encoder-Decoder </a:t>
            </a:r>
            <a:r>
              <a:rPr lang="it-IT" err="1">
                <a:latin typeface="Open Sans Condensed Light"/>
                <a:ea typeface="Open Sans Condensed Light"/>
                <a:cs typeface="Open Sans Condensed Light"/>
              </a:rPr>
              <a:t>neural</a:t>
            </a:r>
            <a:r>
              <a:rPr lang="it-IT">
                <a:latin typeface="Open Sans Condensed Light"/>
                <a:ea typeface="Open Sans Condensed Light"/>
                <a:cs typeface="Open Sans Condensed Light"/>
              </a:rPr>
              <a:t> network </a:t>
            </a:r>
            <a:r>
              <a:rPr lang="it-IT" err="1">
                <a:latin typeface="Open Sans Condensed Light"/>
                <a:ea typeface="Open Sans Condensed Light"/>
                <a:cs typeface="Open Sans Condensed Light"/>
              </a:rPr>
              <a:t>that</a:t>
            </a:r>
            <a:r>
              <a:rPr lang="it-IT">
                <a:latin typeface="Open Sans Condensed Light"/>
                <a:ea typeface="Open Sans Condensed Light"/>
                <a:cs typeface="Open Sans Condensed Light"/>
              </a:rPr>
              <a:t> </a:t>
            </a:r>
            <a:r>
              <a:rPr lang="it-IT" err="1">
                <a:latin typeface="Open Sans Condensed Light"/>
                <a:ea typeface="Open Sans Condensed Light"/>
                <a:cs typeface="Open Sans Condensed Light"/>
              </a:rPr>
              <a:t>recommends</a:t>
            </a:r>
            <a:r>
              <a:rPr lang="it-IT">
                <a:latin typeface="Open Sans Condensed Light"/>
                <a:ea typeface="Open Sans Condensed Light"/>
                <a:cs typeface="Open Sans Condensed Light"/>
              </a:rPr>
              <a:t> </a:t>
            </a:r>
            <a:r>
              <a:rPr lang="it-IT" err="1">
                <a:latin typeface="Open Sans Condensed Light"/>
                <a:ea typeface="Open Sans Condensed Light"/>
                <a:cs typeface="Open Sans Condensed Light"/>
              </a:rPr>
              <a:t>cohesive</a:t>
            </a:r>
            <a:r>
              <a:rPr lang="it-IT">
                <a:latin typeface="Open Sans Condensed Light"/>
                <a:ea typeface="Open Sans Condensed Light"/>
                <a:cs typeface="Open Sans Condensed Light"/>
              </a:rPr>
              <a:t> API </a:t>
            </a:r>
            <a:r>
              <a:rPr lang="it-IT" err="1">
                <a:latin typeface="Open Sans Condensed Light"/>
                <a:ea typeface="Open Sans Condensed Light"/>
                <a:cs typeface="Open Sans Condensed Light"/>
              </a:rPr>
              <a:t>invocations</a:t>
            </a:r>
            <a:endParaRPr lang="it-IT">
              <a:latin typeface="Open Sans Condensed Light"/>
              <a:ea typeface="Open Sans Condensed Light"/>
              <a:cs typeface="Open Sans Condensed Ligh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err="1">
                <a:latin typeface="Open Sans Condensed Light"/>
                <a:ea typeface="Open Sans Condensed Light"/>
                <a:cs typeface="Open Sans Condensed Light"/>
              </a:rPr>
              <a:t>It</a:t>
            </a:r>
            <a:r>
              <a:rPr lang="it-IT" dirty="0">
                <a:latin typeface="Open Sans Condensed Light"/>
                <a:ea typeface="Open Sans Condensed Light"/>
                <a:cs typeface="Open Sans Condensed Light"/>
              </a:rPr>
              <a:t> </a:t>
            </a:r>
            <a:r>
              <a:rPr lang="it-IT" err="1">
                <a:latin typeface="Open Sans Condensed Light"/>
                <a:ea typeface="Open Sans Condensed Light"/>
                <a:cs typeface="Open Sans Condensed Light"/>
              </a:rPr>
              <a:t>outperforms</a:t>
            </a:r>
            <a:r>
              <a:rPr lang="it-IT" dirty="0">
                <a:latin typeface="Open Sans Condensed Light"/>
                <a:ea typeface="Open Sans Condensed Light"/>
                <a:cs typeface="Open Sans Condensed Light"/>
              </a:rPr>
              <a:t> </a:t>
            </a:r>
            <a:r>
              <a:rPr lang="it-IT">
                <a:latin typeface="Open Sans Condensed Light"/>
                <a:ea typeface="Open Sans Condensed Light"/>
                <a:cs typeface="Open Sans Condensed Light"/>
              </a:rPr>
              <a:t>well-established baselines </a:t>
            </a:r>
            <a:endParaRPr lang="it-IT"/>
          </a:p>
          <a:p>
            <a:pPr marL="47625" indent="0">
              <a:buNone/>
            </a:pPr>
            <a:r>
              <a:rPr lang="it-IT" dirty="0" err="1"/>
              <a:t>Limitations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The training </a:t>
            </a:r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time </a:t>
            </a:r>
            <a:r>
              <a:rPr lang="it-IT" dirty="0" err="1"/>
              <a:t>consuming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dirty="0" err="1"/>
              <a:t>quality</a:t>
            </a:r>
            <a:r>
              <a:rPr lang="it-IT" dirty="0"/>
              <a:t> of the data </a:t>
            </a:r>
            <a:r>
              <a:rPr lang="it-IT" dirty="0" err="1"/>
              <a:t>affects</a:t>
            </a:r>
            <a:r>
              <a:rPr lang="it-IT" dirty="0"/>
              <a:t> the </a:t>
            </a:r>
            <a:r>
              <a:rPr lang="it-IT" dirty="0" err="1"/>
              <a:t>predictions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No support for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languages</a:t>
            </a:r>
            <a:r>
              <a:rPr lang="it-IT" dirty="0"/>
              <a:t> , e.g., Python, C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89E8811-9DF7-2DAB-3BF9-301BC65E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190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F853D2F-C5F3-C6C6-8039-CD7FE2AC0B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>
            <a:normAutofit/>
          </a:bodyPr>
          <a:lstStyle/>
          <a:p>
            <a:pPr marL="47625" indent="0">
              <a:buNone/>
            </a:pPr>
            <a:r>
              <a:rPr lang="it-IT" dirty="0"/>
              <a:t>In the frame of EMELIOT project, </a:t>
            </a:r>
            <a:r>
              <a:rPr lang="it-IT" dirty="0" err="1"/>
              <a:t>we</a:t>
            </a:r>
            <a:r>
              <a:rPr lang="it-IT" dirty="0"/>
              <a:t> can: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 err="1">
                <a:latin typeface="Open Sans Condensed Light"/>
                <a:ea typeface="Open Sans Condensed Light"/>
                <a:cs typeface="Open Sans Condensed Light"/>
              </a:rPr>
              <a:t>Reuse</a:t>
            </a:r>
            <a:r>
              <a:rPr lang="it-IT">
                <a:latin typeface="Open Sans Condensed Light"/>
                <a:ea typeface="Open Sans Condensed Light"/>
                <a:cs typeface="Open Sans Condensed Light"/>
              </a:rPr>
              <a:t>*</a:t>
            </a:r>
            <a:r>
              <a:rPr lang="it-IT" dirty="0">
                <a:latin typeface="Open Sans Condensed Light"/>
                <a:ea typeface="Open Sans Condensed Light"/>
                <a:cs typeface="Open Sans Condensed Light"/>
              </a:rPr>
              <a:t> the LSTM network in the IoT domain by </a:t>
            </a:r>
            <a:r>
              <a:rPr lang="it-IT" dirty="0" err="1">
                <a:latin typeface="Open Sans Condensed Light"/>
                <a:ea typeface="Open Sans Condensed Light"/>
                <a:cs typeface="Open Sans Condensed Light"/>
              </a:rPr>
              <a:t>recommending</a:t>
            </a:r>
            <a:r>
              <a:rPr lang="it-IT" dirty="0">
                <a:latin typeface="Open Sans Condensed Light"/>
                <a:ea typeface="Open Sans Condensed Light"/>
                <a:cs typeface="Open Sans Condensed Light"/>
              </a:rPr>
              <a:t> API </a:t>
            </a:r>
            <a:r>
              <a:rPr lang="it-IT" dirty="0" err="1">
                <a:latin typeface="Open Sans Condensed Light"/>
                <a:ea typeface="Open Sans Condensed Light"/>
                <a:cs typeface="Open Sans Condensed Light"/>
              </a:rPr>
              <a:t>functions</a:t>
            </a:r>
            <a:r>
              <a:rPr lang="it-IT" dirty="0">
                <a:latin typeface="Open Sans Condensed Light"/>
                <a:ea typeface="Open Sans Condensed Light"/>
                <a:cs typeface="Open Sans Condensed Light"/>
              </a:rPr>
              <a:t> for </a:t>
            </a:r>
            <a:r>
              <a:rPr lang="it-IT" dirty="0" err="1">
                <a:latin typeface="Open Sans Condensed Light"/>
                <a:ea typeface="Open Sans Condensed Light"/>
                <a:cs typeface="Open Sans Condensed Light"/>
              </a:rPr>
              <a:t>real</a:t>
            </a:r>
            <a:r>
              <a:rPr lang="it-IT" dirty="0">
                <a:latin typeface="Open Sans Condensed Light"/>
                <a:ea typeface="Open Sans Condensed Light"/>
                <a:cs typeface="Open Sans Condensed Light"/>
              </a:rPr>
              <a:t> devices, i.e. Arduino 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 err="1"/>
              <a:t>Conduct</a:t>
            </a:r>
            <a:r>
              <a:rPr lang="it-IT" dirty="0"/>
              <a:t> an user </a:t>
            </a:r>
            <a:r>
              <a:rPr lang="it-IT" dirty="0" err="1"/>
              <a:t>evaluation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data </a:t>
            </a:r>
            <a:r>
              <a:rPr lang="it-IT" dirty="0" err="1"/>
              <a:t>collected</a:t>
            </a:r>
            <a:r>
              <a:rPr lang="it-IT" dirty="0"/>
              <a:t> from </a:t>
            </a:r>
            <a:r>
              <a:rPr lang="it-IT" dirty="0" err="1"/>
              <a:t>real</a:t>
            </a:r>
            <a:r>
              <a:rPr lang="it-IT" dirty="0"/>
              <a:t> devices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  <a:p>
            <a:pPr lvl="1"/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71DA9A5-6EF8-EE87-2A66-060B9F8E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Discussion</a:t>
            </a:r>
            <a:endParaRPr lang="it-IT" dirty="0"/>
          </a:p>
        </p:txBody>
      </p:sp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74C82C36-1BAD-A3A4-0417-8D50F8CA9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37" y="2748653"/>
            <a:ext cx="6577012" cy="193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8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99FC17E-15CC-2E15-FD10-A6BC97D673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>
            <a:normAutofit/>
          </a:bodyPr>
          <a:lstStyle/>
          <a:p>
            <a:pPr algn="just"/>
            <a:r>
              <a:rPr lang="en-US" sz="3200" dirty="0">
                <a:latin typeface="Open Sans Condensed Light"/>
                <a:ea typeface="Open Sans Condensed Light"/>
                <a:cs typeface="Open Sans Condensed Light"/>
              </a:rPr>
              <a:t>To implement the desired functionality, oftentimes, developers have to learn new APIs by consulting various sources</a:t>
            </a:r>
          </a:p>
          <a:p>
            <a:pPr marL="47625" indent="0" algn="just">
              <a:buNone/>
            </a:pPr>
            <a:endParaRPr lang="en-US" sz="3200" dirty="0"/>
          </a:p>
          <a:p>
            <a:pPr algn="just"/>
            <a:r>
              <a:rPr lang="en-US" sz="3200" dirty="0"/>
              <a:t>Unfortunately, these sources contain a lot of information, which renders developers overwhelmed, preventing them from approaching suitable APIs</a:t>
            </a:r>
            <a:endParaRPr lang="en-US" sz="3200" b="1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529E46D-6F80-E2DB-D147-E1B349786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9333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E9A30C6-106C-D014-967B-1D384680A2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>
            <a:normAutofit/>
          </a:bodyPr>
          <a:lstStyle/>
          <a:p>
            <a:pPr algn="just"/>
            <a:r>
              <a:rPr lang="en-US" sz="3200" dirty="0">
                <a:latin typeface="Open Sans Condensed Light"/>
                <a:ea typeface="Open Sans Condensed Light"/>
                <a:cs typeface="Open Sans Condensed Light"/>
              </a:rPr>
              <a:t>Even though a plethora of tools are already in place, only provide ranked list of APIs that are not strongly linked to the ongoing task</a:t>
            </a:r>
          </a:p>
          <a:p>
            <a:pPr algn="just"/>
            <a:endParaRPr lang="en-US" sz="3200" dirty="0">
              <a:latin typeface="Open Sans Condensed Light"/>
              <a:ea typeface="Open Sans Condensed Light"/>
              <a:cs typeface="Open Sans Condensed Light"/>
            </a:endParaRPr>
          </a:p>
          <a:p>
            <a:pPr algn="just"/>
            <a:r>
              <a:rPr lang="it-IT" sz="3200" dirty="0">
                <a:latin typeface="Open Sans Condensed Light"/>
                <a:ea typeface="Open Sans Condensed Light"/>
                <a:cs typeface="Open Sans Condensed Light"/>
              </a:rPr>
              <a:t>To </a:t>
            </a:r>
            <a:r>
              <a:rPr lang="it-IT" sz="3200" dirty="0" err="1">
                <a:latin typeface="Open Sans Condensed Light"/>
                <a:ea typeface="Open Sans Condensed Light"/>
                <a:cs typeface="Open Sans Condensed Light"/>
              </a:rPr>
              <a:t>cope</a:t>
            </a:r>
            <a:r>
              <a:rPr lang="it-IT" sz="3200" dirty="0">
                <a:latin typeface="Open Sans Condensed Light"/>
                <a:ea typeface="Open Sans Condensed Light"/>
                <a:cs typeface="Open Sans Condensed Light"/>
              </a:rPr>
              <a:t> with </a:t>
            </a:r>
            <a:r>
              <a:rPr lang="it-IT" sz="3200" dirty="0" err="1">
                <a:latin typeface="Open Sans Condensed Light"/>
                <a:ea typeface="Open Sans Condensed Light"/>
                <a:cs typeface="Open Sans Condensed Light"/>
              </a:rPr>
              <a:t>this</a:t>
            </a:r>
            <a:r>
              <a:rPr lang="it-IT" sz="3200" dirty="0">
                <a:latin typeface="Open Sans Condensed Light"/>
                <a:ea typeface="Open Sans Condensed Light"/>
                <a:cs typeface="Open Sans Condensed Light"/>
              </a:rPr>
              <a:t>, </a:t>
            </a:r>
            <a:r>
              <a:rPr lang="it-IT" sz="3200" dirty="0" err="1">
                <a:latin typeface="Open Sans Condensed Light"/>
                <a:ea typeface="Open Sans Condensed Light"/>
                <a:cs typeface="Open Sans Condensed Light"/>
              </a:rPr>
              <a:t>we</a:t>
            </a:r>
            <a:r>
              <a:rPr lang="it-IT" sz="3200" dirty="0">
                <a:latin typeface="Open Sans Condensed Light"/>
                <a:ea typeface="Open Sans Condensed Light"/>
                <a:cs typeface="Open Sans Condensed Light"/>
              </a:rPr>
              <a:t> </a:t>
            </a:r>
            <a:r>
              <a:rPr lang="it-IT" sz="3200" dirty="0" err="1">
                <a:latin typeface="Open Sans Condensed Light"/>
                <a:ea typeface="Open Sans Condensed Light"/>
                <a:cs typeface="Open Sans Condensed Light"/>
              </a:rPr>
              <a:t>conceive</a:t>
            </a:r>
            <a:r>
              <a:rPr lang="it-IT" sz="3200" dirty="0">
                <a:latin typeface="Open Sans Condensed Light"/>
                <a:ea typeface="Open Sans Condensed Light"/>
                <a:cs typeface="Open Sans Condensed Light"/>
              </a:rPr>
              <a:t> </a:t>
            </a:r>
            <a:r>
              <a:rPr lang="it-IT" sz="3200" b="1" dirty="0">
                <a:latin typeface="Open Sans Condensed Light"/>
                <a:ea typeface="Open Sans Condensed Light"/>
                <a:cs typeface="Open Sans Condensed Light"/>
              </a:rPr>
              <a:t>LUPE[*]</a:t>
            </a:r>
            <a:r>
              <a:rPr lang="it-IT" sz="3200" dirty="0">
                <a:latin typeface="Open Sans Condensed Light"/>
                <a:ea typeface="Open Sans Condensed Light"/>
                <a:cs typeface="Open Sans Condensed Light"/>
              </a:rPr>
              <a:t>, a deep </a:t>
            </a:r>
            <a:r>
              <a:rPr lang="it-IT" sz="3200" b="1" dirty="0">
                <a:latin typeface="Open Sans Condensed Light"/>
                <a:ea typeface="Open Sans Condensed Light"/>
                <a:cs typeface="Open Sans Condensed Light"/>
              </a:rPr>
              <a:t>L</a:t>
            </a:r>
            <a:r>
              <a:rPr lang="it-IT" sz="3200" dirty="0">
                <a:latin typeface="Open Sans Condensed Light"/>
                <a:ea typeface="Open Sans Condensed Light"/>
                <a:cs typeface="Open Sans Condensed Light"/>
              </a:rPr>
              <a:t>earning </a:t>
            </a:r>
            <a:r>
              <a:rPr lang="it-IT" sz="3200" dirty="0" err="1">
                <a:latin typeface="Open Sans Condensed Light"/>
                <a:ea typeface="Open Sans Condensed Light"/>
                <a:cs typeface="Open Sans Condensed Light"/>
              </a:rPr>
              <a:t>seq</a:t>
            </a:r>
            <a:r>
              <a:rPr lang="it-IT" sz="3200" b="1" dirty="0" err="1">
                <a:latin typeface="Open Sans Condensed Light"/>
                <a:ea typeface="Open Sans Condensed Light"/>
                <a:cs typeface="Open Sans Condensed Light"/>
              </a:rPr>
              <a:t>U</a:t>
            </a:r>
            <a:r>
              <a:rPr lang="it-IT" sz="3200" dirty="0" err="1">
                <a:latin typeface="Open Sans Condensed Light"/>
                <a:ea typeface="Open Sans Condensed Light"/>
                <a:cs typeface="Open Sans Condensed Light"/>
              </a:rPr>
              <a:t>ence</a:t>
            </a:r>
            <a:r>
              <a:rPr lang="it-IT" sz="3200" dirty="0">
                <a:latin typeface="Open Sans Condensed Light"/>
                <a:ea typeface="Open Sans Condensed Light"/>
                <a:cs typeface="Open Sans Condensed Light"/>
              </a:rPr>
              <a:t>-to-</a:t>
            </a:r>
            <a:r>
              <a:rPr lang="it-IT" sz="3200" dirty="0" err="1">
                <a:latin typeface="Open Sans Condensed Light"/>
                <a:ea typeface="Open Sans Condensed Light"/>
                <a:cs typeface="Open Sans Condensed Light"/>
              </a:rPr>
              <a:t>sequence</a:t>
            </a:r>
            <a:r>
              <a:rPr lang="it-IT" sz="3200" dirty="0">
                <a:latin typeface="Open Sans Condensed Light"/>
                <a:ea typeface="Open Sans Condensed Light"/>
                <a:cs typeface="Open Sans Condensed Light"/>
              </a:rPr>
              <a:t> </a:t>
            </a:r>
            <a:r>
              <a:rPr lang="it-IT" sz="3200" dirty="0" err="1">
                <a:latin typeface="Open Sans Condensed Light"/>
                <a:ea typeface="Open Sans Condensed Light"/>
                <a:cs typeface="Open Sans Condensed Light"/>
              </a:rPr>
              <a:t>based</a:t>
            </a:r>
            <a:r>
              <a:rPr lang="it-IT" sz="3200" dirty="0">
                <a:latin typeface="Open Sans Condensed Light"/>
                <a:ea typeface="Open Sans Condensed Light"/>
                <a:cs typeface="Open Sans Condensed Light"/>
              </a:rPr>
              <a:t> system to </a:t>
            </a:r>
            <a:r>
              <a:rPr lang="it-IT" sz="3200" dirty="0" err="1">
                <a:latin typeface="Open Sans Condensed Light"/>
                <a:ea typeface="Open Sans Condensed Light"/>
                <a:cs typeface="Open Sans Condensed Light"/>
              </a:rPr>
              <a:t>provide</a:t>
            </a:r>
            <a:r>
              <a:rPr lang="it-IT" sz="3200" dirty="0">
                <a:latin typeface="Open Sans Condensed Light"/>
                <a:ea typeface="Open Sans Condensed Light"/>
                <a:cs typeface="Open Sans Condensed Light"/>
              </a:rPr>
              <a:t> A</a:t>
            </a:r>
            <a:r>
              <a:rPr lang="it-IT" sz="3200" b="1" dirty="0">
                <a:latin typeface="Open Sans Condensed Light"/>
                <a:ea typeface="Open Sans Condensed Light"/>
                <a:cs typeface="Open Sans Condensed Light"/>
              </a:rPr>
              <a:t>P</a:t>
            </a:r>
            <a:r>
              <a:rPr lang="it-IT" sz="3200" dirty="0">
                <a:latin typeface="Open Sans Condensed Light"/>
                <a:ea typeface="Open Sans Condensed Light"/>
                <a:cs typeface="Open Sans Condensed Light"/>
              </a:rPr>
              <a:t>I </a:t>
            </a:r>
            <a:r>
              <a:rPr lang="it-IT" sz="3200" dirty="0" err="1">
                <a:latin typeface="Open Sans Condensed Light"/>
                <a:ea typeface="Open Sans Condensed Light"/>
                <a:cs typeface="Open Sans Condensed Light"/>
              </a:rPr>
              <a:t>r</a:t>
            </a:r>
            <a:r>
              <a:rPr lang="it-IT" sz="3200" b="1" dirty="0" err="1">
                <a:latin typeface="Open Sans Condensed Light"/>
                <a:ea typeface="Open Sans Condensed Light"/>
                <a:cs typeface="Open Sans Condensed Light"/>
              </a:rPr>
              <a:t>E</a:t>
            </a:r>
            <a:r>
              <a:rPr lang="it-IT" sz="3200" dirty="0" err="1">
                <a:latin typeface="Open Sans Condensed Light"/>
                <a:ea typeface="Open Sans Condensed Light"/>
                <a:cs typeface="Open Sans Condensed Light"/>
              </a:rPr>
              <a:t>commendations</a:t>
            </a:r>
            <a:r>
              <a:rPr lang="it-IT" sz="3200" dirty="0">
                <a:latin typeface="Open Sans Condensed Light"/>
                <a:ea typeface="Open Sans Condensed Light"/>
                <a:cs typeface="Open Sans Condensed Light"/>
              </a:rPr>
              <a:t> b</a:t>
            </a:r>
            <a:r>
              <a:rPr lang="en-US" sz="3200" dirty="0">
                <a:latin typeface="Open Sans Condensed Light"/>
                <a:ea typeface="Open Sans Condensed Light"/>
                <a:cs typeface="Open Sans Condensed Light"/>
              </a:rPr>
              <a:t>y  reformulating the problem as a </a:t>
            </a:r>
            <a:r>
              <a:rPr lang="en-US" sz="3200" b="1" i="1" dirty="0">
                <a:latin typeface="Open Sans Condensed Light"/>
                <a:ea typeface="Open Sans Condensed Light"/>
                <a:cs typeface="Open Sans Condensed Light"/>
              </a:rPr>
              <a:t>cause-and-effect relationship</a:t>
            </a:r>
            <a:r>
              <a:rPr lang="en-US" sz="3200" dirty="0">
                <a:latin typeface="Open Sans Condensed Light"/>
                <a:ea typeface="Open Sans Condensed Light"/>
                <a:cs typeface="Open Sans Condensed Light"/>
              </a:rPr>
              <a:t>  </a:t>
            </a:r>
            <a:endParaRPr lang="it-IT" sz="32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246B4C8-0F1B-30FB-258F-155ED339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Introduction</a:t>
            </a:r>
            <a:r>
              <a:rPr lang="it-IT" dirty="0"/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60F68F-3B69-E39D-4760-E49FA6959A9A}"/>
              </a:ext>
            </a:extLst>
          </p:cNvPr>
          <p:cNvSpPr txBox="1"/>
          <p:nvPr/>
        </p:nvSpPr>
        <p:spPr>
          <a:xfrm>
            <a:off x="331280" y="4565473"/>
            <a:ext cx="851491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sz="1000" dirty="0">
                <a:latin typeface="Open Sans Condensed"/>
                <a:ea typeface="Open Sans Condensed"/>
                <a:cs typeface="Open Sans Condensed"/>
              </a:rPr>
              <a:t>[*] Nguyen P .T., Di </a:t>
            </a:r>
            <a:r>
              <a:rPr lang="it-IT" sz="1000" dirty="0" err="1">
                <a:latin typeface="Open Sans Condensed"/>
                <a:ea typeface="Open Sans Condensed"/>
                <a:cs typeface="Open Sans Condensed"/>
              </a:rPr>
              <a:t>Sipio</a:t>
            </a:r>
            <a:r>
              <a:rPr lang="it-IT" sz="1000" dirty="0">
                <a:latin typeface="Open Sans Condensed"/>
                <a:ea typeface="Open Sans Condensed"/>
                <a:cs typeface="Open Sans Condensed"/>
              </a:rPr>
              <a:t> C., Di Rocco J., Di Ruscio D., Di Penta M., </a:t>
            </a:r>
            <a:r>
              <a:rPr lang="it-IT" sz="1000" b="1" i="1" dirty="0">
                <a:latin typeface="Open Sans Condensed"/>
                <a:ea typeface="Open Sans Condensed"/>
                <a:cs typeface="Open Sans Condensed"/>
              </a:rPr>
              <a:t>Fitting </a:t>
            </a:r>
            <a:r>
              <a:rPr lang="it-IT" sz="1000" b="1" i="1" dirty="0" err="1">
                <a:latin typeface="Open Sans Condensed"/>
                <a:ea typeface="Open Sans Condensed"/>
                <a:cs typeface="Open Sans Condensed"/>
              </a:rPr>
              <a:t>missing</a:t>
            </a:r>
            <a:r>
              <a:rPr lang="it-IT" sz="1000" b="1" i="1" dirty="0">
                <a:latin typeface="Open Sans Condensed"/>
                <a:ea typeface="Open Sans Condensed"/>
                <a:cs typeface="Open Sans Condensed"/>
              </a:rPr>
              <a:t> API puzzles with machine </a:t>
            </a:r>
            <a:r>
              <a:rPr lang="it-IT" sz="1000" b="1" i="1" dirty="0" err="1">
                <a:latin typeface="Open Sans Condensed"/>
                <a:ea typeface="Open Sans Condensed"/>
                <a:cs typeface="Open Sans Condensed"/>
              </a:rPr>
              <a:t>translation</a:t>
            </a:r>
            <a:r>
              <a:rPr lang="it-IT" sz="1000" b="1" i="1" dirty="0">
                <a:latin typeface="Open Sans Condensed"/>
                <a:ea typeface="Open Sans Condensed"/>
                <a:cs typeface="Open Sans Condensed"/>
              </a:rPr>
              <a:t> techniques</a:t>
            </a:r>
            <a:r>
              <a:rPr lang="it-IT" sz="1000" dirty="0">
                <a:latin typeface="Open Sans Condensed"/>
                <a:ea typeface="Open Sans Condensed"/>
                <a:cs typeface="Open Sans Condensed"/>
              </a:rPr>
              <a:t>, Expert Systems with Applications, 2022, DOI: </a:t>
            </a:r>
            <a:r>
              <a:rPr lang="it-IT" sz="1000" b="1" dirty="0">
                <a:ea typeface="+mn-lt"/>
                <a:cs typeface="+mn-lt"/>
                <a:hlinkClick r:id="rId2"/>
              </a:rPr>
              <a:t>10.1016/j.eswa.2022.119477</a:t>
            </a:r>
            <a:endParaRPr lang="it-IT" sz="10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82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77C5F6B-3E95-A2FC-233C-E25F8B13D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Why</a:t>
            </a:r>
            <a:r>
              <a:rPr lang="it-IT" dirty="0"/>
              <a:t> ‘LUPE’?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C572EC-F581-C46C-A8DC-140241488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62" y="745001"/>
            <a:ext cx="6183330" cy="422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7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EA92FAB-C0BB-210B-7075-2DBAF6B5E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Motivating</a:t>
            </a:r>
            <a:r>
              <a:rPr lang="it-IT" dirty="0"/>
              <a:t> </a:t>
            </a:r>
            <a:r>
              <a:rPr lang="it-IT" dirty="0" err="1"/>
              <a:t>example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C038E3C-C8DA-8962-01F1-E013A8775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8" y="705395"/>
            <a:ext cx="3905794" cy="36986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4F6F7AC-594C-AA7F-19D1-687697DF2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050" y="746125"/>
            <a:ext cx="3905794" cy="36512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94F9A2C-1BA6-F85B-7D84-BEE8AA7F9098}"/>
              </a:ext>
            </a:extLst>
          </p:cNvPr>
          <p:cNvSpPr txBox="1"/>
          <p:nvPr/>
        </p:nvSpPr>
        <p:spPr>
          <a:xfrm>
            <a:off x="1280160" y="4253439"/>
            <a:ext cx="198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Original</a:t>
            </a:r>
            <a:r>
              <a:rPr lang="it-IT" sz="28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it-IT" sz="28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context</a:t>
            </a:r>
            <a:endParaRPr lang="it-IT" sz="2800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C7F3B85-4AF8-0AB1-9F58-69A86FC57333}"/>
              </a:ext>
            </a:extLst>
          </p:cNvPr>
          <p:cNvSpPr txBox="1"/>
          <p:nvPr/>
        </p:nvSpPr>
        <p:spPr>
          <a:xfrm>
            <a:off x="6192872" y="4253439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Expected</a:t>
            </a:r>
            <a:r>
              <a:rPr lang="it-IT" sz="28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it-IT" sz="2800" dirty="0" err="1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result</a:t>
            </a:r>
            <a:endParaRPr lang="it-IT" sz="2800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72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7F52610-048A-AC36-D064-17280BF3E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LUPE Architecture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992E131-B289-1672-5DBD-D1AA21066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63" y="1530881"/>
            <a:ext cx="8641674" cy="23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FBD82AB-E2BC-F8EE-D56C-CC434057A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API </a:t>
            </a:r>
            <a:r>
              <a:rPr lang="it-IT" dirty="0" err="1"/>
              <a:t>Declaration</a:t>
            </a:r>
            <a:r>
              <a:rPr lang="it-IT" dirty="0"/>
              <a:t> vs </a:t>
            </a:r>
            <a:r>
              <a:rPr lang="it-IT" dirty="0" err="1"/>
              <a:t>Invocation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6E9654E-BF6C-F56F-8BD4-AA9406266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3" y="2447133"/>
            <a:ext cx="8234352" cy="7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6D515BD-1735-340D-D792-B1B0A6FADD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it-IT" sz="3200">
                <a:latin typeface="Open Sans Condensed Light"/>
                <a:ea typeface="Open Sans Condensed Light"/>
                <a:cs typeface="Open Sans Condensed Light"/>
              </a:rPr>
              <a:t>The Encoder-Decoder neural network is built on top of an </a:t>
            </a:r>
            <a:r>
              <a:rPr lang="it-IT" sz="3200" err="1">
                <a:latin typeface="Open Sans Condensed Light"/>
                <a:ea typeface="Open Sans Condensed Light"/>
                <a:cs typeface="Open Sans Condensed Light"/>
              </a:rPr>
              <a:t>atomic</a:t>
            </a:r>
            <a:r>
              <a:rPr lang="it-IT" sz="3200">
                <a:latin typeface="Open Sans Condensed Light"/>
                <a:ea typeface="Open Sans Condensed Light"/>
                <a:cs typeface="Open Sans Condensed Light"/>
              </a:rPr>
              <a:t> </a:t>
            </a:r>
            <a:r>
              <a:rPr lang="it-IT" sz="3200" err="1">
                <a:latin typeface="Open Sans Condensed Light"/>
                <a:ea typeface="Open Sans Condensed Light"/>
                <a:cs typeface="Open Sans Condensed Light"/>
              </a:rPr>
              <a:t>element</a:t>
            </a:r>
            <a:r>
              <a:rPr lang="it-IT" sz="3200">
                <a:latin typeface="Open Sans Condensed Light"/>
                <a:ea typeface="Open Sans Condensed Light"/>
                <a:cs typeface="Open Sans Condensed Light"/>
              </a:rPr>
              <a:t> </a:t>
            </a:r>
            <a:r>
              <a:rPr lang="it-IT" sz="3200" err="1">
                <a:latin typeface="Open Sans Condensed Light"/>
                <a:ea typeface="Open Sans Condensed Light"/>
                <a:cs typeface="Open Sans Condensed Light"/>
              </a:rPr>
              <a:t>called</a:t>
            </a:r>
            <a:r>
              <a:rPr lang="it-IT" sz="3200">
                <a:latin typeface="Open Sans Condensed Light"/>
                <a:ea typeface="Open Sans Condensed Light"/>
                <a:cs typeface="Open Sans Condensed Light"/>
              </a:rPr>
              <a:t> Long Short-</a:t>
            </a:r>
            <a:r>
              <a:rPr lang="it-IT" sz="3200" err="1">
                <a:latin typeface="Open Sans Condensed Light"/>
                <a:ea typeface="Open Sans Condensed Light"/>
                <a:cs typeface="Open Sans Condensed Light"/>
              </a:rPr>
              <a:t>Term</a:t>
            </a:r>
            <a:r>
              <a:rPr lang="it-IT" sz="3200">
                <a:latin typeface="Open Sans Condensed Light"/>
                <a:ea typeface="Open Sans Condensed Light"/>
                <a:cs typeface="Open Sans Condensed Light"/>
              </a:rPr>
              <a:t> Memory (LSTM)</a:t>
            </a:r>
          </a:p>
          <a:p>
            <a:endParaRPr lang="it-IT" sz="3200"/>
          </a:p>
          <a:p>
            <a:endParaRPr lang="it-IT" sz="3200"/>
          </a:p>
          <a:p>
            <a:endParaRPr lang="it-IT" sz="320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19EF204-DF7E-08E4-C7A7-74F947413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it-IT" dirty="0" err="1">
                <a:latin typeface="Open Sans Condensed"/>
                <a:ea typeface="Open Sans Condensed"/>
                <a:cs typeface="Open Sans Condensed"/>
              </a:rPr>
              <a:t>Sequence</a:t>
            </a:r>
            <a:r>
              <a:rPr lang="it-IT" dirty="0">
                <a:latin typeface="Open Sans Condensed"/>
                <a:ea typeface="Open Sans Condensed"/>
                <a:cs typeface="Open Sans Condensed"/>
              </a:rPr>
              <a:t>-to-</a:t>
            </a:r>
            <a:r>
              <a:rPr lang="it-IT" dirty="0" err="1">
                <a:latin typeface="Open Sans Condensed"/>
                <a:ea typeface="Open Sans Condensed"/>
                <a:cs typeface="Open Sans Condensed"/>
              </a:rPr>
              <a:t>sequence</a:t>
            </a:r>
            <a:r>
              <a:rPr lang="it-IT" dirty="0">
                <a:latin typeface="Open Sans Condensed"/>
                <a:ea typeface="Open Sans Condensed"/>
                <a:cs typeface="Open Sans Condensed"/>
              </a:rPr>
              <a:t> </a:t>
            </a:r>
            <a:r>
              <a:rPr lang="it-IT" dirty="0" err="1">
                <a:latin typeface="Open Sans Condensed"/>
                <a:ea typeface="Open Sans Condensed"/>
                <a:cs typeface="Open Sans Condensed"/>
              </a:rPr>
              <a:t>using</a:t>
            </a:r>
            <a:r>
              <a:rPr lang="it-IT" dirty="0">
                <a:latin typeface="Open Sans Condensed"/>
                <a:ea typeface="Open Sans Condensed"/>
                <a:cs typeface="Open Sans Condensed"/>
              </a:rPr>
              <a:t> LSTM</a:t>
            </a:r>
            <a:endParaRPr lang="it-IT" dirty="0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E92755A0-D6C5-70D5-F6B0-A0B6EA6DA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338" y="1994610"/>
            <a:ext cx="4751387" cy="24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020 DISIM v2.1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9 ISOLA v3 (final)" id="{6F1367E8-AA9A-8B4C-92CF-4ED56770E315}" vid="{8B3D236C-AF76-224F-AF61-C97CB2E5498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DISIM v2</Template>
  <TotalTime>15080</TotalTime>
  <Words>651</Words>
  <Application>Microsoft Office PowerPoint</Application>
  <PresentationFormat>Presentazione su schermo (16:9)</PresentationFormat>
  <Paragraphs>75</Paragraphs>
  <Slides>22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Font di sistema regolare</vt:lpstr>
      <vt:lpstr>Arial</vt:lpstr>
      <vt:lpstr>Open Sans Condensed Light</vt:lpstr>
      <vt:lpstr>Open Sans Condensed</vt:lpstr>
      <vt:lpstr>Wingdings</vt:lpstr>
      <vt:lpstr>Calibri</vt:lpstr>
      <vt:lpstr>2020 DISIM v2.1</vt:lpstr>
      <vt:lpstr>Using sequence-to-sequence neural networks to recommend cohesive API function calls</vt:lpstr>
      <vt:lpstr>Overview</vt:lpstr>
      <vt:lpstr>Introduction</vt:lpstr>
      <vt:lpstr>Introduction </vt:lpstr>
      <vt:lpstr>Why ‘LUPE’?</vt:lpstr>
      <vt:lpstr>Motivating example</vt:lpstr>
      <vt:lpstr>LUPE Architecture</vt:lpstr>
      <vt:lpstr>API Declaration vs Invocation</vt:lpstr>
      <vt:lpstr>Sequence-to-sequence using LSTM</vt:lpstr>
      <vt:lpstr>Data converter</vt:lpstr>
      <vt:lpstr>LUPE Sequence Encoder-Decoder</vt:lpstr>
      <vt:lpstr>Evaluation: Datasets</vt:lpstr>
      <vt:lpstr>Evaluation: Baselines</vt:lpstr>
      <vt:lpstr>Evaluation: Accuracy metrics</vt:lpstr>
      <vt:lpstr>Evaluation: Levenshtein distance</vt:lpstr>
      <vt:lpstr>Evaluation: Configurations</vt:lpstr>
      <vt:lpstr>Results: Accuracy</vt:lpstr>
      <vt:lpstr>Results: Levenshtein distance</vt:lpstr>
      <vt:lpstr>Results: Baselines</vt:lpstr>
      <vt:lpstr>Results: Required time on DS3  and DS3s</vt:lpstr>
      <vt:lpstr>Conclusion</vt:lpstr>
      <vt:lpstr>Discussion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Fixing Classification: A Viewpoint-Based Approach </dc:title>
  <dc:subject/>
  <dc:creator>Alfonso Pierantonio</dc:creator>
  <cp:keywords/>
  <dc:description/>
  <cp:lastModifiedBy>Claudio Di Sipio</cp:lastModifiedBy>
  <cp:revision>278</cp:revision>
  <dcterms:created xsi:type="dcterms:W3CDTF">2022-02-05T11:46:18Z</dcterms:created>
  <dcterms:modified xsi:type="dcterms:W3CDTF">2023-01-26T08:45:32Z</dcterms:modified>
  <cp:category/>
</cp:coreProperties>
</file>